
<file path=[Content_Types].xml><?xml version="1.0" encoding="utf-8"?>
<Types xmlns="http://schemas.openxmlformats.org/package/2006/content-types">
  <Default Extension="png" ContentType="image/png"/>
  <Default Extension="rels" ContentType="application/vnd.openxmlformats-package.relationships+xml"/>
  <Default Extension="xml" ContentType="application/xml"/>
  <Default Extension="fntdata" ContentType="application/x-fontdata"/>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ppt/metadata" ContentType="application/binary"/>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embedTrueTypeFonts="1" saveSubsetFonts="1" autoCompressPictures="0">
  <p:sldMasterIdLst>
    <p:sldMasterId id="2147483648" r:id="rId1"/>
  </p:sldMasterIdLst>
  <p:notesMasterIdLst>
    <p:notesMasterId r:id="rId9"/>
  </p:notesMasterIdLst>
  <p:sldIdLst>
    <p:sldId id="256" r:id="rId2"/>
    <p:sldId id="257" r:id="rId3"/>
    <p:sldId id="258" r:id="rId4"/>
    <p:sldId id="259" r:id="rId5"/>
    <p:sldId id="260" r:id="rId6"/>
    <p:sldId id="261" r:id="rId7"/>
    <p:sldId id="262" r:id="rId8"/>
  </p:sldIdLst>
  <p:sldSz cx="18288000" cy="10287000"/>
  <p:notesSz cx="6858000" cy="9144000"/>
  <p:embeddedFontLst>
    <p:embeddedFont>
      <p:font typeface="Calibri" pitchFamily="34" charset="0"/>
      <p:regular r:id="rId10"/>
      <p:bold r:id="rId11"/>
      <p:italic r:id="rId12"/>
      <p:boldItalic r:id="rId13"/>
    </p:embeddedFont>
    <p:embeddedFont>
      <p:font typeface="Ubuntu" charset="0"/>
      <p:bold r:id="rId14"/>
      <p:boldItalic r:id="rId15"/>
    </p:embeddedFont>
    <p:embeddedFont>
      <p:font typeface="Abril Fatface" charset="0"/>
      <p:regular r:id="rId16"/>
    </p:embeddedFont>
  </p:embeddedFontLst>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defaultTextStyle>
  <p:extLst>
    <p:ext uri="{EFAFB233-063F-42B5-8137-9DF3F51BA10A}">
      <p15:sldGuideLst xmlns:ahyp="http://schemas.microsoft.com/office/drawing/2018/hyperlinkcolor" xmlns:p15="http://schemas.microsoft.com/office/powerpoint/2012/main" xmlns:p14="http://schemas.microsoft.com/office/powerpoint/2010/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mc="http://schemas.openxmlformats.org/markup-compatibility/2006" xmlns="">
        <p15:guide id="1" orient="horz" pos="2160">
          <p15:clr>
            <a:srgbClr val="000000"/>
          </p15:clr>
        </p15:guide>
        <p15:guide id="2" pos="2880">
          <p15:clr>
            <a:srgbClr val="000000"/>
          </p15:clr>
        </p15:guide>
      </p15:sldGuideLst>
    </p:ext>
    <p:ext uri="GoogleSlidesCustomDataVersion2">
      <go:slidesCustomData xmlns:go="http://customooxmlschemas.google.com/" xmlns:ahyp="http://schemas.microsoft.com/office/drawing/2018/hyperlinkcolor" xmlns:p15="http://schemas.microsoft.com/office/powerpoint/2012/main" xmlns:p14="http://schemas.microsoft.com/office/powerpoint/2010/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mc="http://schemas.openxmlformats.org/markup-compatibility/2006" xmlns="" r:id="rId18" roundtripDataSignature="AMtx7miBz7QJitsyiM5P37mLVhW1D74IeQ=="/>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varScale="1">
        <p:scale>
          <a:sx n="53" d="100"/>
          <a:sy n="53" d="100"/>
        </p:scale>
        <p:origin x="-754" y="96"/>
      </p:cViewPr>
      <p:guideLst>
        <p:guide orient="horz" pos="2160"/>
        <p:guide pos="288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font" Target="fonts/font4.fntdata"/><Relationship Id="rId18" Type="http://customschemas.google.com/relationships/presentationmetadata" Target="metadata"/><Relationship Id="rId3" Type="http://schemas.openxmlformats.org/officeDocument/2006/relationships/slide" Target="slides/slide2.xml"/><Relationship Id="rId21"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font" Target="fonts/font3.fntdata"/><Relationship Id="rId2" Type="http://schemas.openxmlformats.org/officeDocument/2006/relationships/slide" Target="slides/slide1.xml"/><Relationship Id="rId16" Type="http://schemas.openxmlformats.org/officeDocument/2006/relationships/font" Target="fonts/font7.fntdata"/><Relationship Id="rId20"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font" Target="fonts/font2.fntdata"/><Relationship Id="rId5" Type="http://schemas.openxmlformats.org/officeDocument/2006/relationships/slide" Target="slides/slide4.xml"/><Relationship Id="rId15" Type="http://schemas.openxmlformats.org/officeDocument/2006/relationships/font" Target="fonts/font6.fntdata"/><Relationship Id="rId10" Type="http://schemas.openxmlformats.org/officeDocument/2006/relationships/font" Target="fonts/font1.fntdata"/><Relationship Id="rId19"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notesMaster" Target="notesMasters/notesMaster1.xml"/><Relationship Id="rId14" Type="http://schemas.openxmlformats.org/officeDocument/2006/relationships/font" Target="fonts/font5.fntdata"/><Relationship Id="rId22"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Shape 2"/>
        <p:cNvGrpSpPr/>
        <p:nvPr/>
      </p:nvGrpSpPr>
      <p:grpSpPr>
        <a:xfrm>
          <a:off x="0" y="0"/>
          <a:ext cx="0" cy="0"/>
          <a:chOff x="0" y="0"/>
          <a:chExt cx="0" cy="0"/>
        </a:xfrm>
      </p:grpSpPr>
      <p:sp>
        <p:nvSpPr>
          <p:cNvPr id="3" name="Google Shape;3;n"/>
          <p:cNvSpPr>
            <a:spLocks noGrp="1" noRot="1" noChangeAspect="1"/>
          </p:cNvSpPr>
          <p:nvPr>
            <p:ph type="sldImg" idx="2"/>
          </p:nvPr>
        </p:nvSpPr>
        <p:spPr>
          <a:xfrm>
            <a:off x="1143225" y="685800"/>
            <a:ext cx="4572225"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4" name="Google Shape;4;n"/>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lvl1pPr marL="457200" lvl="0" indent="-298450">
              <a:spcBef>
                <a:spcPts val="0"/>
              </a:spcBef>
              <a:spcAft>
                <a:spcPts val="0"/>
              </a:spcAft>
              <a:buSzPts val="1100"/>
              <a:buChar char="●"/>
              <a:defRPr sz="1100"/>
            </a:lvl1pPr>
            <a:lvl2pPr marL="914400" lvl="1" indent="-298450">
              <a:spcBef>
                <a:spcPts val="0"/>
              </a:spcBef>
              <a:spcAft>
                <a:spcPts val="0"/>
              </a:spcAft>
              <a:buSzPts val="1100"/>
              <a:buChar char="○"/>
              <a:defRPr sz="1100"/>
            </a:lvl2pPr>
            <a:lvl3pPr marL="1371600" lvl="2" indent="-298450">
              <a:spcBef>
                <a:spcPts val="0"/>
              </a:spcBef>
              <a:spcAft>
                <a:spcPts val="0"/>
              </a:spcAft>
              <a:buSzPts val="1100"/>
              <a:buChar char="■"/>
              <a:defRPr sz="1100"/>
            </a:lvl3pPr>
            <a:lvl4pPr marL="1828800" lvl="3" indent="-298450">
              <a:spcBef>
                <a:spcPts val="0"/>
              </a:spcBef>
              <a:spcAft>
                <a:spcPts val="0"/>
              </a:spcAft>
              <a:buSzPts val="1100"/>
              <a:buChar char="●"/>
              <a:defRPr sz="1100"/>
            </a:lvl4pPr>
            <a:lvl5pPr marL="2286000" lvl="4" indent="-298450">
              <a:spcBef>
                <a:spcPts val="0"/>
              </a:spcBef>
              <a:spcAft>
                <a:spcPts val="0"/>
              </a:spcAft>
              <a:buSzPts val="1100"/>
              <a:buChar char="○"/>
              <a:defRPr sz="1100"/>
            </a:lvl5pPr>
            <a:lvl6pPr marL="2743200" lvl="5" indent="-298450">
              <a:spcBef>
                <a:spcPts val="0"/>
              </a:spcBef>
              <a:spcAft>
                <a:spcPts val="0"/>
              </a:spcAft>
              <a:buSzPts val="1100"/>
              <a:buChar char="■"/>
              <a:defRPr sz="1100"/>
            </a:lvl6pPr>
            <a:lvl7pPr marL="3200400" lvl="6" indent="-298450">
              <a:spcBef>
                <a:spcPts val="0"/>
              </a:spcBef>
              <a:spcAft>
                <a:spcPts val="0"/>
              </a:spcAft>
              <a:buSzPts val="1100"/>
              <a:buChar char="●"/>
              <a:defRPr sz="1100"/>
            </a:lvl7pPr>
            <a:lvl8pPr marL="3657600" lvl="7" indent="-298450">
              <a:spcBef>
                <a:spcPts val="0"/>
              </a:spcBef>
              <a:spcAft>
                <a:spcPts val="0"/>
              </a:spcAft>
              <a:buSzPts val="1100"/>
              <a:buChar char="○"/>
              <a:defRPr sz="1100"/>
            </a:lvl8pPr>
            <a:lvl9pPr marL="4114800" lvl="8" indent="-298450">
              <a:spcBef>
                <a:spcPts val="0"/>
              </a:spcBef>
              <a:spcAft>
                <a:spcPts val="0"/>
              </a:spcAft>
              <a:buSzPts val="1100"/>
              <a:buChar char="■"/>
              <a:defRPr sz="1100"/>
            </a:lvl9pPr>
          </a:lstStyle>
          <a:p>
            <a:endParaRPr/>
          </a:p>
        </p:txBody>
      </p:sp>
    </p:spTree>
    <p:extLst>
      <p:ext uri="{BB962C8B-B14F-4D97-AF65-F5344CB8AC3E}">
        <p14:creationId xmlns:p14="http://schemas.microsoft.com/office/powerpoint/2010/main" val="2930485366"/>
      </p:ext>
    </p:extLst>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0"/>
        <p:cNvGrpSpPr/>
        <p:nvPr/>
      </p:nvGrpSpPr>
      <p:grpSpPr>
        <a:xfrm>
          <a:off x="0" y="0"/>
          <a:ext cx="0" cy="0"/>
          <a:chOff x="0" y="0"/>
          <a:chExt cx="0" cy="0"/>
        </a:xfrm>
      </p:grpSpPr>
      <p:sp>
        <p:nvSpPr>
          <p:cNvPr id="81" name="Google Shape;81;p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82" name="Google Shape;82;p1:notes"/>
          <p:cNvSpPr>
            <a:spLocks noGrp="1" noRot="1" noChangeAspect="1"/>
          </p:cNvSpPr>
          <p:nvPr>
            <p:ph type="sldImg" idx="2"/>
          </p:nvPr>
        </p:nvSpPr>
        <p:spPr>
          <a:xfrm>
            <a:off x="1143225" y="685800"/>
            <a:ext cx="4572225"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7"/>
        <p:cNvGrpSpPr/>
        <p:nvPr/>
      </p:nvGrpSpPr>
      <p:grpSpPr>
        <a:xfrm>
          <a:off x="0" y="0"/>
          <a:ext cx="0" cy="0"/>
          <a:chOff x="0" y="0"/>
          <a:chExt cx="0" cy="0"/>
        </a:xfrm>
      </p:grpSpPr>
      <p:sp>
        <p:nvSpPr>
          <p:cNvPr id="108" name="Google Shape;108;p2: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09" name="Google Shape;109;p2: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37"/>
        <p:cNvGrpSpPr/>
        <p:nvPr/>
      </p:nvGrpSpPr>
      <p:grpSpPr>
        <a:xfrm>
          <a:off x="0" y="0"/>
          <a:ext cx="0" cy="0"/>
          <a:chOff x="0" y="0"/>
          <a:chExt cx="0" cy="0"/>
        </a:xfrm>
      </p:grpSpPr>
      <p:sp>
        <p:nvSpPr>
          <p:cNvPr id="138" name="Google Shape;138;p3: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39" name="Google Shape;139;p3: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61"/>
        <p:cNvGrpSpPr/>
        <p:nvPr/>
      </p:nvGrpSpPr>
      <p:grpSpPr>
        <a:xfrm>
          <a:off x="0" y="0"/>
          <a:ext cx="0" cy="0"/>
          <a:chOff x="0" y="0"/>
          <a:chExt cx="0" cy="0"/>
        </a:xfrm>
      </p:grpSpPr>
      <p:sp>
        <p:nvSpPr>
          <p:cNvPr id="162" name="Google Shape;162;p4: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63" name="Google Shape;163;p4: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8"/>
        <p:cNvGrpSpPr/>
        <p:nvPr/>
      </p:nvGrpSpPr>
      <p:grpSpPr>
        <a:xfrm>
          <a:off x="0" y="0"/>
          <a:ext cx="0" cy="0"/>
          <a:chOff x="0" y="0"/>
          <a:chExt cx="0" cy="0"/>
        </a:xfrm>
      </p:grpSpPr>
      <p:sp>
        <p:nvSpPr>
          <p:cNvPr id="189" name="Google Shape;189;p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90" name="Google Shape;190;p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17"/>
        <p:cNvGrpSpPr/>
        <p:nvPr/>
      </p:nvGrpSpPr>
      <p:grpSpPr>
        <a:xfrm>
          <a:off x="0" y="0"/>
          <a:ext cx="0" cy="0"/>
          <a:chOff x="0" y="0"/>
          <a:chExt cx="0" cy="0"/>
        </a:xfrm>
      </p:grpSpPr>
      <p:sp>
        <p:nvSpPr>
          <p:cNvPr id="218" name="Google Shape;218;p6: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219" name="Google Shape;219;p6: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61"/>
        <p:cNvGrpSpPr/>
        <p:nvPr/>
      </p:nvGrpSpPr>
      <p:grpSpPr>
        <a:xfrm>
          <a:off x="0" y="0"/>
          <a:ext cx="0" cy="0"/>
          <a:chOff x="0" y="0"/>
          <a:chExt cx="0" cy="0"/>
        </a:xfrm>
      </p:grpSpPr>
      <p:sp>
        <p:nvSpPr>
          <p:cNvPr id="262" name="Google Shape;262;p7: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263" name="Google Shape;263;p7: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Blank" type="blank">
  <p:cSld name="BLANK">
    <p:spTree>
      <p:nvGrpSpPr>
        <p:cNvPr id="1" name="Shape 11"/>
        <p:cNvGrpSpPr/>
        <p:nvPr/>
      </p:nvGrpSpPr>
      <p:grpSpPr>
        <a:xfrm>
          <a:off x="0" y="0"/>
          <a:ext cx="0" cy="0"/>
          <a:chOff x="0" y="0"/>
          <a:chExt cx="0" cy="0"/>
        </a:xfrm>
      </p:grpSpPr>
      <p:sp>
        <p:nvSpPr>
          <p:cNvPr id="12" name="Google Shape;12;p9"/>
          <p:cNvSpPr txBox="1">
            <a:spLocks noGrp="1"/>
          </p:cNvSpPr>
          <p:nvPr>
            <p:ph type="dt" idx="10"/>
          </p:nvPr>
        </p:nvSpPr>
        <p:spPr>
          <a:xfrm>
            <a:off x="457200" y="6356350"/>
            <a:ext cx="21336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3" name="Google Shape;13;p9"/>
          <p:cNvSpPr txBox="1">
            <a:spLocks noGrp="1"/>
          </p:cNvSpPr>
          <p:nvPr>
            <p:ph type="ftr" idx="11"/>
          </p:nvPr>
        </p:nvSpPr>
        <p:spPr>
          <a:xfrm>
            <a:off x="3124200" y="6356350"/>
            <a:ext cx="28956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4" name="Google Shape;14;p9"/>
          <p:cNvSpPr txBox="1">
            <a:spLocks noGrp="1"/>
          </p:cNvSpPr>
          <p:nvPr>
            <p:ph type="sldNum" idx="12"/>
          </p:nvPr>
        </p:nvSpPr>
        <p:spPr>
          <a:xfrm>
            <a:off x="6553200" y="6356350"/>
            <a:ext cx="21336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Title and Content" type="obj">
  <p:cSld name="OBJECT">
    <p:spTree>
      <p:nvGrpSpPr>
        <p:cNvPr id="1" name="Shape 21"/>
        <p:cNvGrpSpPr/>
        <p:nvPr/>
      </p:nvGrpSpPr>
      <p:grpSpPr>
        <a:xfrm>
          <a:off x="0" y="0"/>
          <a:ext cx="0" cy="0"/>
          <a:chOff x="0" y="0"/>
          <a:chExt cx="0" cy="0"/>
        </a:xfrm>
      </p:grpSpPr>
      <p:sp>
        <p:nvSpPr>
          <p:cNvPr id="22" name="Google Shape;22;p11"/>
          <p:cNvSpPr txBox="1">
            <a:spLocks noGrp="1"/>
          </p:cNvSpPr>
          <p:nvPr>
            <p:ph type="title"/>
          </p:nvPr>
        </p:nvSpPr>
        <p:spPr>
          <a:xfrm>
            <a:off x="457200" y="274638"/>
            <a:ext cx="8229600" cy="1143000"/>
          </a:xfrm>
          <a:prstGeom prst="rect">
            <a:avLst/>
          </a:prstGeom>
          <a:noFill/>
          <a:ln>
            <a:noFill/>
          </a:ln>
        </p:spPr>
        <p:txBody>
          <a:bodyPr spcFirstLastPara="1" wrap="square" lIns="91425" tIns="45700" rIns="91425" bIns="45700" anchor="ctr" anchorCtr="0">
            <a:normAutofit/>
          </a:bodyPr>
          <a:lstStyle>
            <a:lvl1pPr lvl="0" algn="ctr">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23" name="Google Shape;23;p11"/>
          <p:cNvSpPr txBox="1">
            <a:spLocks noGrp="1"/>
          </p:cNvSpPr>
          <p:nvPr>
            <p:ph type="body" idx="1"/>
          </p:nvPr>
        </p:nvSpPr>
        <p:spPr>
          <a:xfrm>
            <a:off x="457200" y="1600200"/>
            <a:ext cx="8229600" cy="4525963"/>
          </a:xfrm>
          <a:prstGeom prst="rect">
            <a:avLst/>
          </a:prstGeom>
          <a:noFill/>
          <a:ln>
            <a:noFill/>
          </a:ln>
        </p:spPr>
        <p:txBody>
          <a:bodyPr spcFirstLastPara="1" wrap="square" lIns="91425" tIns="45700" rIns="91425" bIns="45700" anchor="t" anchorCtr="0">
            <a:normAutofit/>
          </a:bodyPr>
          <a:lstStyle>
            <a:lvl1pPr marL="457200" lvl="0" indent="-342900" algn="l">
              <a:spcBef>
                <a:spcPts val="360"/>
              </a:spcBef>
              <a:spcAft>
                <a:spcPts val="0"/>
              </a:spcAft>
              <a:buClr>
                <a:schemeClr val="dk1"/>
              </a:buClr>
              <a:buSzPts val="1800"/>
              <a:buChar char="•"/>
              <a:defRPr/>
            </a:lvl1pPr>
            <a:lvl2pPr marL="914400" lvl="1" indent="-342900" algn="l">
              <a:spcBef>
                <a:spcPts val="360"/>
              </a:spcBef>
              <a:spcAft>
                <a:spcPts val="0"/>
              </a:spcAft>
              <a:buClr>
                <a:schemeClr val="dk1"/>
              </a:buClr>
              <a:buSzPts val="1800"/>
              <a:buChar char="–"/>
              <a:defRPr/>
            </a:lvl2pPr>
            <a:lvl3pPr marL="1371600" lvl="2" indent="-342900" algn="l">
              <a:spcBef>
                <a:spcPts val="360"/>
              </a:spcBef>
              <a:spcAft>
                <a:spcPts val="0"/>
              </a:spcAft>
              <a:buClr>
                <a:schemeClr val="dk1"/>
              </a:buClr>
              <a:buSzPts val="1800"/>
              <a:buChar char="•"/>
              <a:defRPr/>
            </a:lvl3pPr>
            <a:lvl4pPr marL="1828800" lvl="3" indent="-342900" algn="l">
              <a:spcBef>
                <a:spcPts val="360"/>
              </a:spcBef>
              <a:spcAft>
                <a:spcPts val="0"/>
              </a:spcAft>
              <a:buClr>
                <a:schemeClr val="dk1"/>
              </a:buClr>
              <a:buSzPts val="1800"/>
              <a:buChar char="–"/>
              <a:defRPr/>
            </a:lvl4pPr>
            <a:lvl5pPr marL="2286000" lvl="4" indent="-342900" algn="l">
              <a:spcBef>
                <a:spcPts val="360"/>
              </a:spcBef>
              <a:spcAft>
                <a:spcPts val="0"/>
              </a:spcAft>
              <a:buClr>
                <a:schemeClr val="dk1"/>
              </a:buClr>
              <a:buSzPts val="1800"/>
              <a:buChar char="»"/>
              <a:defRPr/>
            </a:lvl5pPr>
            <a:lvl6pPr marL="2743200" lvl="5" indent="-342900" algn="l">
              <a:spcBef>
                <a:spcPts val="360"/>
              </a:spcBef>
              <a:spcAft>
                <a:spcPts val="0"/>
              </a:spcAft>
              <a:buClr>
                <a:schemeClr val="dk1"/>
              </a:buClr>
              <a:buSzPts val="1800"/>
              <a:buChar char="•"/>
              <a:defRPr/>
            </a:lvl6pPr>
            <a:lvl7pPr marL="3200400" lvl="6" indent="-342900" algn="l">
              <a:spcBef>
                <a:spcPts val="360"/>
              </a:spcBef>
              <a:spcAft>
                <a:spcPts val="0"/>
              </a:spcAft>
              <a:buClr>
                <a:schemeClr val="dk1"/>
              </a:buClr>
              <a:buSzPts val="1800"/>
              <a:buChar char="•"/>
              <a:defRPr/>
            </a:lvl7pPr>
            <a:lvl8pPr marL="3657600" lvl="7" indent="-342900" algn="l">
              <a:spcBef>
                <a:spcPts val="360"/>
              </a:spcBef>
              <a:spcAft>
                <a:spcPts val="0"/>
              </a:spcAft>
              <a:buClr>
                <a:schemeClr val="dk1"/>
              </a:buClr>
              <a:buSzPts val="1800"/>
              <a:buChar char="•"/>
              <a:defRPr/>
            </a:lvl8pPr>
            <a:lvl9pPr marL="4114800" lvl="8" indent="-342900" algn="l">
              <a:spcBef>
                <a:spcPts val="360"/>
              </a:spcBef>
              <a:spcAft>
                <a:spcPts val="0"/>
              </a:spcAft>
              <a:buClr>
                <a:schemeClr val="dk1"/>
              </a:buClr>
              <a:buSzPts val="1800"/>
              <a:buChar char="•"/>
              <a:defRPr/>
            </a:lvl9pPr>
          </a:lstStyle>
          <a:p>
            <a:endParaRPr/>
          </a:p>
        </p:txBody>
      </p:sp>
      <p:sp>
        <p:nvSpPr>
          <p:cNvPr id="24" name="Google Shape;24;p11"/>
          <p:cNvSpPr txBox="1">
            <a:spLocks noGrp="1"/>
          </p:cNvSpPr>
          <p:nvPr>
            <p:ph type="dt" idx="10"/>
          </p:nvPr>
        </p:nvSpPr>
        <p:spPr>
          <a:xfrm>
            <a:off x="457200" y="6356350"/>
            <a:ext cx="21336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25" name="Google Shape;25;p11"/>
          <p:cNvSpPr txBox="1">
            <a:spLocks noGrp="1"/>
          </p:cNvSpPr>
          <p:nvPr>
            <p:ph type="ftr" idx="11"/>
          </p:nvPr>
        </p:nvSpPr>
        <p:spPr>
          <a:xfrm>
            <a:off x="3124200" y="6356350"/>
            <a:ext cx="28956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26" name="Google Shape;26;p11"/>
          <p:cNvSpPr txBox="1">
            <a:spLocks noGrp="1"/>
          </p:cNvSpPr>
          <p:nvPr>
            <p:ph type="sldNum" idx="12"/>
          </p:nvPr>
        </p:nvSpPr>
        <p:spPr>
          <a:xfrm>
            <a:off x="6553200" y="6356350"/>
            <a:ext cx="21336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Section Header" type="secHead">
  <p:cSld name="SECTION_HEADER">
    <p:spTree>
      <p:nvGrpSpPr>
        <p:cNvPr id="1" name="Shape 27"/>
        <p:cNvGrpSpPr/>
        <p:nvPr/>
      </p:nvGrpSpPr>
      <p:grpSpPr>
        <a:xfrm>
          <a:off x="0" y="0"/>
          <a:ext cx="0" cy="0"/>
          <a:chOff x="0" y="0"/>
          <a:chExt cx="0" cy="0"/>
        </a:xfrm>
      </p:grpSpPr>
      <p:sp>
        <p:nvSpPr>
          <p:cNvPr id="28" name="Google Shape;28;p12"/>
          <p:cNvSpPr txBox="1">
            <a:spLocks noGrp="1"/>
          </p:cNvSpPr>
          <p:nvPr>
            <p:ph type="title"/>
          </p:nvPr>
        </p:nvSpPr>
        <p:spPr>
          <a:xfrm>
            <a:off x="722313" y="4406900"/>
            <a:ext cx="7772400" cy="1362075"/>
          </a:xfrm>
          <a:prstGeom prst="rect">
            <a:avLst/>
          </a:prstGeom>
          <a:noFill/>
          <a:ln>
            <a:noFill/>
          </a:ln>
        </p:spPr>
        <p:txBody>
          <a:bodyPr spcFirstLastPara="1" wrap="square" lIns="91425" tIns="45700" rIns="91425" bIns="45700" anchor="t" anchorCtr="0">
            <a:normAutofit/>
          </a:bodyPr>
          <a:lstStyle>
            <a:lvl1pPr lvl="0" algn="l">
              <a:spcBef>
                <a:spcPts val="0"/>
              </a:spcBef>
              <a:spcAft>
                <a:spcPts val="0"/>
              </a:spcAft>
              <a:buClr>
                <a:schemeClr val="dk1"/>
              </a:buClr>
              <a:buSzPts val="4000"/>
              <a:buFont typeface="Calibri"/>
              <a:buNone/>
              <a:defRPr sz="4000" b="1" cap="none"/>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29" name="Google Shape;29;p12"/>
          <p:cNvSpPr txBox="1">
            <a:spLocks noGrp="1"/>
          </p:cNvSpPr>
          <p:nvPr>
            <p:ph type="body" idx="1"/>
          </p:nvPr>
        </p:nvSpPr>
        <p:spPr>
          <a:xfrm>
            <a:off x="722313" y="2906713"/>
            <a:ext cx="7772400" cy="1500187"/>
          </a:xfrm>
          <a:prstGeom prst="rect">
            <a:avLst/>
          </a:prstGeom>
          <a:noFill/>
          <a:ln>
            <a:noFill/>
          </a:ln>
        </p:spPr>
        <p:txBody>
          <a:bodyPr spcFirstLastPara="1" wrap="square" lIns="91425" tIns="45700" rIns="91425" bIns="45700" anchor="b" anchorCtr="0">
            <a:normAutofit/>
          </a:bodyPr>
          <a:lstStyle>
            <a:lvl1pPr marL="457200" lvl="0" indent="-228600" algn="l">
              <a:spcBef>
                <a:spcPts val="400"/>
              </a:spcBef>
              <a:spcAft>
                <a:spcPts val="0"/>
              </a:spcAft>
              <a:buClr>
                <a:srgbClr val="888888"/>
              </a:buClr>
              <a:buSzPts val="2000"/>
              <a:buNone/>
              <a:defRPr sz="2000">
                <a:solidFill>
                  <a:srgbClr val="888888"/>
                </a:solidFill>
              </a:defRPr>
            </a:lvl1pPr>
            <a:lvl2pPr marL="914400" lvl="1" indent="-228600" algn="l">
              <a:spcBef>
                <a:spcPts val="360"/>
              </a:spcBef>
              <a:spcAft>
                <a:spcPts val="0"/>
              </a:spcAft>
              <a:buClr>
                <a:srgbClr val="888888"/>
              </a:buClr>
              <a:buSzPts val="1800"/>
              <a:buNone/>
              <a:defRPr sz="1800">
                <a:solidFill>
                  <a:srgbClr val="888888"/>
                </a:solidFill>
              </a:defRPr>
            </a:lvl2pPr>
            <a:lvl3pPr marL="1371600" lvl="2" indent="-228600" algn="l">
              <a:spcBef>
                <a:spcPts val="320"/>
              </a:spcBef>
              <a:spcAft>
                <a:spcPts val="0"/>
              </a:spcAft>
              <a:buClr>
                <a:srgbClr val="888888"/>
              </a:buClr>
              <a:buSzPts val="1600"/>
              <a:buNone/>
              <a:defRPr sz="1600">
                <a:solidFill>
                  <a:srgbClr val="888888"/>
                </a:solidFill>
              </a:defRPr>
            </a:lvl3pPr>
            <a:lvl4pPr marL="1828800" lvl="3" indent="-228600" algn="l">
              <a:spcBef>
                <a:spcPts val="280"/>
              </a:spcBef>
              <a:spcAft>
                <a:spcPts val="0"/>
              </a:spcAft>
              <a:buClr>
                <a:srgbClr val="888888"/>
              </a:buClr>
              <a:buSzPts val="1400"/>
              <a:buNone/>
              <a:defRPr sz="1400">
                <a:solidFill>
                  <a:srgbClr val="888888"/>
                </a:solidFill>
              </a:defRPr>
            </a:lvl4pPr>
            <a:lvl5pPr marL="2286000" lvl="4" indent="-228600" algn="l">
              <a:spcBef>
                <a:spcPts val="280"/>
              </a:spcBef>
              <a:spcAft>
                <a:spcPts val="0"/>
              </a:spcAft>
              <a:buClr>
                <a:srgbClr val="888888"/>
              </a:buClr>
              <a:buSzPts val="1400"/>
              <a:buNone/>
              <a:defRPr sz="1400">
                <a:solidFill>
                  <a:srgbClr val="888888"/>
                </a:solidFill>
              </a:defRPr>
            </a:lvl5pPr>
            <a:lvl6pPr marL="2743200" lvl="5" indent="-228600" algn="l">
              <a:spcBef>
                <a:spcPts val="280"/>
              </a:spcBef>
              <a:spcAft>
                <a:spcPts val="0"/>
              </a:spcAft>
              <a:buClr>
                <a:srgbClr val="888888"/>
              </a:buClr>
              <a:buSzPts val="1400"/>
              <a:buNone/>
              <a:defRPr sz="1400">
                <a:solidFill>
                  <a:srgbClr val="888888"/>
                </a:solidFill>
              </a:defRPr>
            </a:lvl6pPr>
            <a:lvl7pPr marL="3200400" lvl="6" indent="-228600" algn="l">
              <a:spcBef>
                <a:spcPts val="280"/>
              </a:spcBef>
              <a:spcAft>
                <a:spcPts val="0"/>
              </a:spcAft>
              <a:buClr>
                <a:srgbClr val="888888"/>
              </a:buClr>
              <a:buSzPts val="1400"/>
              <a:buNone/>
              <a:defRPr sz="1400">
                <a:solidFill>
                  <a:srgbClr val="888888"/>
                </a:solidFill>
              </a:defRPr>
            </a:lvl7pPr>
            <a:lvl8pPr marL="3657600" lvl="7" indent="-228600" algn="l">
              <a:spcBef>
                <a:spcPts val="280"/>
              </a:spcBef>
              <a:spcAft>
                <a:spcPts val="0"/>
              </a:spcAft>
              <a:buClr>
                <a:srgbClr val="888888"/>
              </a:buClr>
              <a:buSzPts val="1400"/>
              <a:buNone/>
              <a:defRPr sz="1400">
                <a:solidFill>
                  <a:srgbClr val="888888"/>
                </a:solidFill>
              </a:defRPr>
            </a:lvl8pPr>
            <a:lvl9pPr marL="4114800" lvl="8" indent="-228600" algn="l">
              <a:spcBef>
                <a:spcPts val="280"/>
              </a:spcBef>
              <a:spcAft>
                <a:spcPts val="0"/>
              </a:spcAft>
              <a:buClr>
                <a:srgbClr val="888888"/>
              </a:buClr>
              <a:buSzPts val="1400"/>
              <a:buNone/>
              <a:defRPr sz="1400">
                <a:solidFill>
                  <a:srgbClr val="888888"/>
                </a:solidFill>
              </a:defRPr>
            </a:lvl9pPr>
          </a:lstStyle>
          <a:p>
            <a:endParaRPr/>
          </a:p>
        </p:txBody>
      </p:sp>
      <p:sp>
        <p:nvSpPr>
          <p:cNvPr id="30" name="Google Shape;30;p12"/>
          <p:cNvSpPr txBox="1">
            <a:spLocks noGrp="1"/>
          </p:cNvSpPr>
          <p:nvPr>
            <p:ph type="dt" idx="10"/>
          </p:nvPr>
        </p:nvSpPr>
        <p:spPr>
          <a:xfrm>
            <a:off x="457200" y="6356350"/>
            <a:ext cx="21336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31" name="Google Shape;31;p12"/>
          <p:cNvSpPr txBox="1">
            <a:spLocks noGrp="1"/>
          </p:cNvSpPr>
          <p:nvPr>
            <p:ph type="ftr" idx="11"/>
          </p:nvPr>
        </p:nvSpPr>
        <p:spPr>
          <a:xfrm>
            <a:off x="3124200" y="6356350"/>
            <a:ext cx="28956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32" name="Google Shape;32;p12"/>
          <p:cNvSpPr txBox="1">
            <a:spLocks noGrp="1"/>
          </p:cNvSpPr>
          <p:nvPr>
            <p:ph type="sldNum" idx="12"/>
          </p:nvPr>
        </p:nvSpPr>
        <p:spPr>
          <a:xfrm>
            <a:off x="6553200" y="6356350"/>
            <a:ext cx="21336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Two Content" type="twoObj">
  <p:cSld name="TWO_OBJECTS">
    <p:spTree>
      <p:nvGrpSpPr>
        <p:cNvPr id="1" name="Shape 33"/>
        <p:cNvGrpSpPr/>
        <p:nvPr/>
      </p:nvGrpSpPr>
      <p:grpSpPr>
        <a:xfrm>
          <a:off x="0" y="0"/>
          <a:ext cx="0" cy="0"/>
          <a:chOff x="0" y="0"/>
          <a:chExt cx="0" cy="0"/>
        </a:xfrm>
      </p:grpSpPr>
      <p:sp>
        <p:nvSpPr>
          <p:cNvPr id="34" name="Google Shape;34;p13"/>
          <p:cNvSpPr txBox="1">
            <a:spLocks noGrp="1"/>
          </p:cNvSpPr>
          <p:nvPr>
            <p:ph type="title"/>
          </p:nvPr>
        </p:nvSpPr>
        <p:spPr>
          <a:xfrm>
            <a:off x="457200" y="274638"/>
            <a:ext cx="8229600" cy="1143000"/>
          </a:xfrm>
          <a:prstGeom prst="rect">
            <a:avLst/>
          </a:prstGeom>
          <a:noFill/>
          <a:ln>
            <a:noFill/>
          </a:ln>
        </p:spPr>
        <p:txBody>
          <a:bodyPr spcFirstLastPara="1" wrap="square" lIns="91425" tIns="45700" rIns="91425" bIns="45700" anchor="ctr" anchorCtr="0">
            <a:normAutofit/>
          </a:bodyPr>
          <a:lstStyle>
            <a:lvl1pPr lvl="0" algn="ctr">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35" name="Google Shape;35;p13"/>
          <p:cNvSpPr txBox="1">
            <a:spLocks noGrp="1"/>
          </p:cNvSpPr>
          <p:nvPr>
            <p:ph type="body" idx="1"/>
          </p:nvPr>
        </p:nvSpPr>
        <p:spPr>
          <a:xfrm>
            <a:off x="457200" y="1600200"/>
            <a:ext cx="4038600" cy="4525963"/>
          </a:xfrm>
          <a:prstGeom prst="rect">
            <a:avLst/>
          </a:prstGeom>
          <a:noFill/>
          <a:ln>
            <a:noFill/>
          </a:ln>
        </p:spPr>
        <p:txBody>
          <a:bodyPr spcFirstLastPara="1" wrap="square" lIns="91425" tIns="45700" rIns="91425" bIns="45700" anchor="t" anchorCtr="0">
            <a:normAutofit/>
          </a:bodyPr>
          <a:lstStyle>
            <a:lvl1pPr marL="457200" lvl="0" indent="-406400" algn="l">
              <a:spcBef>
                <a:spcPts val="560"/>
              </a:spcBef>
              <a:spcAft>
                <a:spcPts val="0"/>
              </a:spcAft>
              <a:buClr>
                <a:schemeClr val="dk1"/>
              </a:buClr>
              <a:buSzPts val="2800"/>
              <a:buChar char="•"/>
              <a:defRPr sz="2800"/>
            </a:lvl1pPr>
            <a:lvl2pPr marL="914400" lvl="1" indent="-381000" algn="l">
              <a:spcBef>
                <a:spcPts val="480"/>
              </a:spcBef>
              <a:spcAft>
                <a:spcPts val="0"/>
              </a:spcAft>
              <a:buClr>
                <a:schemeClr val="dk1"/>
              </a:buClr>
              <a:buSzPts val="2400"/>
              <a:buChar char="–"/>
              <a:defRPr sz="2400"/>
            </a:lvl2pPr>
            <a:lvl3pPr marL="1371600" lvl="2" indent="-355600" algn="l">
              <a:spcBef>
                <a:spcPts val="400"/>
              </a:spcBef>
              <a:spcAft>
                <a:spcPts val="0"/>
              </a:spcAft>
              <a:buClr>
                <a:schemeClr val="dk1"/>
              </a:buClr>
              <a:buSzPts val="2000"/>
              <a:buChar char="•"/>
              <a:defRPr sz="2000"/>
            </a:lvl3pPr>
            <a:lvl4pPr marL="1828800" lvl="3" indent="-342900" algn="l">
              <a:spcBef>
                <a:spcPts val="360"/>
              </a:spcBef>
              <a:spcAft>
                <a:spcPts val="0"/>
              </a:spcAft>
              <a:buClr>
                <a:schemeClr val="dk1"/>
              </a:buClr>
              <a:buSzPts val="1800"/>
              <a:buChar char="–"/>
              <a:defRPr sz="1800"/>
            </a:lvl4pPr>
            <a:lvl5pPr marL="2286000" lvl="4" indent="-342900" algn="l">
              <a:spcBef>
                <a:spcPts val="360"/>
              </a:spcBef>
              <a:spcAft>
                <a:spcPts val="0"/>
              </a:spcAft>
              <a:buClr>
                <a:schemeClr val="dk1"/>
              </a:buClr>
              <a:buSzPts val="1800"/>
              <a:buChar char="»"/>
              <a:defRPr sz="1800"/>
            </a:lvl5pPr>
            <a:lvl6pPr marL="2743200" lvl="5" indent="-342900" algn="l">
              <a:spcBef>
                <a:spcPts val="360"/>
              </a:spcBef>
              <a:spcAft>
                <a:spcPts val="0"/>
              </a:spcAft>
              <a:buClr>
                <a:schemeClr val="dk1"/>
              </a:buClr>
              <a:buSzPts val="1800"/>
              <a:buChar char="•"/>
              <a:defRPr sz="1800"/>
            </a:lvl6pPr>
            <a:lvl7pPr marL="3200400" lvl="6" indent="-342900" algn="l">
              <a:spcBef>
                <a:spcPts val="360"/>
              </a:spcBef>
              <a:spcAft>
                <a:spcPts val="0"/>
              </a:spcAft>
              <a:buClr>
                <a:schemeClr val="dk1"/>
              </a:buClr>
              <a:buSzPts val="1800"/>
              <a:buChar char="•"/>
              <a:defRPr sz="1800"/>
            </a:lvl7pPr>
            <a:lvl8pPr marL="3657600" lvl="7" indent="-342900" algn="l">
              <a:spcBef>
                <a:spcPts val="360"/>
              </a:spcBef>
              <a:spcAft>
                <a:spcPts val="0"/>
              </a:spcAft>
              <a:buClr>
                <a:schemeClr val="dk1"/>
              </a:buClr>
              <a:buSzPts val="1800"/>
              <a:buChar char="•"/>
              <a:defRPr sz="1800"/>
            </a:lvl8pPr>
            <a:lvl9pPr marL="4114800" lvl="8" indent="-342900" algn="l">
              <a:spcBef>
                <a:spcPts val="360"/>
              </a:spcBef>
              <a:spcAft>
                <a:spcPts val="0"/>
              </a:spcAft>
              <a:buClr>
                <a:schemeClr val="dk1"/>
              </a:buClr>
              <a:buSzPts val="1800"/>
              <a:buChar char="•"/>
              <a:defRPr sz="1800"/>
            </a:lvl9pPr>
          </a:lstStyle>
          <a:p>
            <a:endParaRPr/>
          </a:p>
        </p:txBody>
      </p:sp>
      <p:sp>
        <p:nvSpPr>
          <p:cNvPr id="36" name="Google Shape;36;p13"/>
          <p:cNvSpPr txBox="1">
            <a:spLocks noGrp="1"/>
          </p:cNvSpPr>
          <p:nvPr>
            <p:ph type="body" idx="2"/>
          </p:nvPr>
        </p:nvSpPr>
        <p:spPr>
          <a:xfrm>
            <a:off x="4648200" y="1600200"/>
            <a:ext cx="4038600" cy="4525963"/>
          </a:xfrm>
          <a:prstGeom prst="rect">
            <a:avLst/>
          </a:prstGeom>
          <a:noFill/>
          <a:ln>
            <a:noFill/>
          </a:ln>
        </p:spPr>
        <p:txBody>
          <a:bodyPr spcFirstLastPara="1" wrap="square" lIns="91425" tIns="45700" rIns="91425" bIns="45700" anchor="t" anchorCtr="0">
            <a:normAutofit/>
          </a:bodyPr>
          <a:lstStyle>
            <a:lvl1pPr marL="457200" lvl="0" indent="-406400" algn="l">
              <a:spcBef>
                <a:spcPts val="560"/>
              </a:spcBef>
              <a:spcAft>
                <a:spcPts val="0"/>
              </a:spcAft>
              <a:buClr>
                <a:schemeClr val="dk1"/>
              </a:buClr>
              <a:buSzPts val="2800"/>
              <a:buChar char="•"/>
              <a:defRPr sz="2800"/>
            </a:lvl1pPr>
            <a:lvl2pPr marL="914400" lvl="1" indent="-381000" algn="l">
              <a:spcBef>
                <a:spcPts val="480"/>
              </a:spcBef>
              <a:spcAft>
                <a:spcPts val="0"/>
              </a:spcAft>
              <a:buClr>
                <a:schemeClr val="dk1"/>
              </a:buClr>
              <a:buSzPts val="2400"/>
              <a:buChar char="–"/>
              <a:defRPr sz="2400"/>
            </a:lvl2pPr>
            <a:lvl3pPr marL="1371600" lvl="2" indent="-355600" algn="l">
              <a:spcBef>
                <a:spcPts val="400"/>
              </a:spcBef>
              <a:spcAft>
                <a:spcPts val="0"/>
              </a:spcAft>
              <a:buClr>
                <a:schemeClr val="dk1"/>
              </a:buClr>
              <a:buSzPts val="2000"/>
              <a:buChar char="•"/>
              <a:defRPr sz="2000"/>
            </a:lvl3pPr>
            <a:lvl4pPr marL="1828800" lvl="3" indent="-342900" algn="l">
              <a:spcBef>
                <a:spcPts val="360"/>
              </a:spcBef>
              <a:spcAft>
                <a:spcPts val="0"/>
              </a:spcAft>
              <a:buClr>
                <a:schemeClr val="dk1"/>
              </a:buClr>
              <a:buSzPts val="1800"/>
              <a:buChar char="–"/>
              <a:defRPr sz="1800"/>
            </a:lvl4pPr>
            <a:lvl5pPr marL="2286000" lvl="4" indent="-342900" algn="l">
              <a:spcBef>
                <a:spcPts val="360"/>
              </a:spcBef>
              <a:spcAft>
                <a:spcPts val="0"/>
              </a:spcAft>
              <a:buClr>
                <a:schemeClr val="dk1"/>
              </a:buClr>
              <a:buSzPts val="1800"/>
              <a:buChar char="»"/>
              <a:defRPr sz="1800"/>
            </a:lvl5pPr>
            <a:lvl6pPr marL="2743200" lvl="5" indent="-342900" algn="l">
              <a:spcBef>
                <a:spcPts val="360"/>
              </a:spcBef>
              <a:spcAft>
                <a:spcPts val="0"/>
              </a:spcAft>
              <a:buClr>
                <a:schemeClr val="dk1"/>
              </a:buClr>
              <a:buSzPts val="1800"/>
              <a:buChar char="•"/>
              <a:defRPr sz="1800"/>
            </a:lvl6pPr>
            <a:lvl7pPr marL="3200400" lvl="6" indent="-342900" algn="l">
              <a:spcBef>
                <a:spcPts val="360"/>
              </a:spcBef>
              <a:spcAft>
                <a:spcPts val="0"/>
              </a:spcAft>
              <a:buClr>
                <a:schemeClr val="dk1"/>
              </a:buClr>
              <a:buSzPts val="1800"/>
              <a:buChar char="•"/>
              <a:defRPr sz="1800"/>
            </a:lvl7pPr>
            <a:lvl8pPr marL="3657600" lvl="7" indent="-342900" algn="l">
              <a:spcBef>
                <a:spcPts val="360"/>
              </a:spcBef>
              <a:spcAft>
                <a:spcPts val="0"/>
              </a:spcAft>
              <a:buClr>
                <a:schemeClr val="dk1"/>
              </a:buClr>
              <a:buSzPts val="1800"/>
              <a:buChar char="•"/>
              <a:defRPr sz="1800"/>
            </a:lvl8pPr>
            <a:lvl9pPr marL="4114800" lvl="8" indent="-342900" algn="l">
              <a:spcBef>
                <a:spcPts val="360"/>
              </a:spcBef>
              <a:spcAft>
                <a:spcPts val="0"/>
              </a:spcAft>
              <a:buClr>
                <a:schemeClr val="dk1"/>
              </a:buClr>
              <a:buSzPts val="1800"/>
              <a:buChar char="•"/>
              <a:defRPr sz="1800"/>
            </a:lvl9pPr>
          </a:lstStyle>
          <a:p>
            <a:endParaRPr/>
          </a:p>
        </p:txBody>
      </p:sp>
      <p:sp>
        <p:nvSpPr>
          <p:cNvPr id="37" name="Google Shape;37;p13"/>
          <p:cNvSpPr txBox="1">
            <a:spLocks noGrp="1"/>
          </p:cNvSpPr>
          <p:nvPr>
            <p:ph type="dt" idx="10"/>
          </p:nvPr>
        </p:nvSpPr>
        <p:spPr>
          <a:xfrm>
            <a:off x="457200" y="6356350"/>
            <a:ext cx="21336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38" name="Google Shape;38;p13"/>
          <p:cNvSpPr txBox="1">
            <a:spLocks noGrp="1"/>
          </p:cNvSpPr>
          <p:nvPr>
            <p:ph type="ftr" idx="11"/>
          </p:nvPr>
        </p:nvSpPr>
        <p:spPr>
          <a:xfrm>
            <a:off x="3124200" y="6356350"/>
            <a:ext cx="28956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39" name="Google Shape;39;p13"/>
          <p:cNvSpPr txBox="1">
            <a:spLocks noGrp="1"/>
          </p:cNvSpPr>
          <p:nvPr>
            <p:ph type="sldNum" idx="12"/>
          </p:nvPr>
        </p:nvSpPr>
        <p:spPr>
          <a:xfrm>
            <a:off x="6553200" y="6356350"/>
            <a:ext cx="21336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matchingName="Comparison" type="twoTxTwoObj">
  <p:cSld name="TWO_OBJECTS_WITH_TEXT">
    <p:spTree>
      <p:nvGrpSpPr>
        <p:cNvPr id="1" name="Shape 40"/>
        <p:cNvGrpSpPr/>
        <p:nvPr/>
      </p:nvGrpSpPr>
      <p:grpSpPr>
        <a:xfrm>
          <a:off x="0" y="0"/>
          <a:ext cx="0" cy="0"/>
          <a:chOff x="0" y="0"/>
          <a:chExt cx="0" cy="0"/>
        </a:xfrm>
      </p:grpSpPr>
      <p:sp>
        <p:nvSpPr>
          <p:cNvPr id="41" name="Google Shape;41;p14"/>
          <p:cNvSpPr txBox="1">
            <a:spLocks noGrp="1"/>
          </p:cNvSpPr>
          <p:nvPr>
            <p:ph type="title"/>
          </p:nvPr>
        </p:nvSpPr>
        <p:spPr>
          <a:xfrm>
            <a:off x="457200" y="274638"/>
            <a:ext cx="8229600" cy="1143000"/>
          </a:xfrm>
          <a:prstGeom prst="rect">
            <a:avLst/>
          </a:prstGeom>
          <a:noFill/>
          <a:ln>
            <a:noFill/>
          </a:ln>
        </p:spPr>
        <p:txBody>
          <a:bodyPr spcFirstLastPara="1" wrap="square" lIns="91425" tIns="45700" rIns="91425" bIns="45700" anchor="ctr" anchorCtr="0">
            <a:normAutofit/>
          </a:bodyPr>
          <a:lstStyle>
            <a:lvl1pPr lvl="0" algn="ctr">
              <a:spcBef>
                <a:spcPts val="0"/>
              </a:spcBef>
              <a:spcAft>
                <a:spcPts val="0"/>
              </a:spcAft>
              <a:buClr>
                <a:schemeClr val="dk1"/>
              </a:buClr>
              <a:buSzPts val="4400"/>
              <a:buFont typeface="Calibri"/>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42" name="Google Shape;42;p14"/>
          <p:cNvSpPr txBox="1">
            <a:spLocks noGrp="1"/>
          </p:cNvSpPr>
          <p:nvPr>
            <p:ph type="body" idx="1"/>
          </p:nvPr>
        </p:nvSpPr>
        <p:spPr>
          <a:xfrm>
            <a:off x="457200" y="1535113"/>
            <a:ext cx="4040188" cy="639762"/>
          </a:xfrm>
          <a:prstGeom prst="rect">
            <a:avLst/>
          </a:prstGeom>
          <a:noFill/>
          <a:ln>
            <a:noFill/>
          </a:ln>
        </p:spPr>
        <p:txBody>
          <a:bodyPr spcFirstLastPara="1" wrap="square" lIns="91425" tIns="45700" rIns="91425" bIns="45700" anchor="b" anchorCtr="0">
            <a:normAutofit/>
          </a:bodyPr>
          <a:lstStyle>
            <a:lvl1pPr marL="457200" lvl="0" indent="-228600" algn="l">
              <a:spcBef>
                <a:spcPts val="480"/>
              </a:spcBef>
              <a:spcAft>
                <a:spcPts val="0"/>
              </a:spcAft>
              <a:buClr>
                <a:schemeClr val="dk1"/>
              </a:buClr>
              <a:buSzPts val="2400"/>
              <a:buNone/>
              <a:defRPr sz="2400" b="1"/>
            </a:lvl1pPr>
            <a:lvl2pPr marL="914400" lvl="1" indent="-228600" algn="l">
              <a:spcBef>
                <a:spcPts val="400"/>
              </a:spcBef>
              <a:spcAft>
                <a:spcPts val="0"/>
              </a:spcAft>
              <a:buClr>
                <a:schemeClr val="dk1"/>
              </a:buClr>
              <a:buSzPts val="2000"/>
              <a:buNone/>
              <a:defRPr sz="2000" b="1"/>
            </a:lvl2pPr>
            <a:lvl3pPr marL="1371600" lvl="2" indent="-228600" algn="l">
              <a:spcBef>
                <a:spcPts val="360"/>
              </a:spcBef>
              <a:spcAft>
                <a:spcPts val="0"/>
              </a:spcAft>
              <a:buClr>
                <a:schemeClr val="dk1"/>
              </a:buClr>
              <a:buSzPts val="1800"/>
              <a:buNone/>
              <a:defRPr sz="1800" b="1"/>
            </a:lvl3pPr>
            <a:lvl4pPr marL="1828800" lvl="3" indent="-228600" algn="l">
              <a:spcBef>
                <a:spcPts val="320"/>
              </a:spcBef>
              <a:spcAft>
                <a:spcPts val="0"/>
              </a:spcAft>
              <a:buClr>
                <a:schemeClr val="dk1"/>
              </a:buClr>
              <a:buSzPts val="1600"/>
              <a:buNone/>
              <a:defRPr sz="1600" b="1"/>
            </a:lvl4pPr>
            <a:lvl5pPr marL="2286000" lvl="4" indent="-228600" algn="l">
              <a:spcBef>
                <a:spcPts val="320"/>
              </a:spcBef>
              <a:spcAft>
                <a:spcPts val="0"/>
              </a:spcAft>
              <a:buClr>
                <a:schemeClr val="dk1"/>
              </a:buClr>
              <a:buSzPts val="1600"/>
              <a:buNone/>
              <a:defRPr sz="1600" b="1"/>
            </a:lvl5pPr>
            <a:lvl6pPr marL="2743200" lvl="5" indent="-228600" algn="l">
              <a:spcBef>
                <a:spcPts val="320"/>
              </a:spcBef>
              <a:spcAft>
                <a:spcPts val="0"/>
              </a:spcAft>
              <a:buClr>
                <a:schemeClr val="dk1"/>
              </a:buClr>
              <a:buSzPts val="1600"/>
              <a:buNone/>
              <a:defRPr sz="1600" b="1"/>
            </a:lvl6pPr>
            <a:lvl7pPr marL="3200400" lvl="6" indent="-228600" algn="l">
              <a:spcBef>
                <a:spcPts val="320"/>
              </a:spcBef>
              <a:spcAft>
                <a:spcPts val="0"/>
              </a:spcAft>
              <a:buClr>
                <a:schemeClr val="dk1"/>
              </a:buClr>
              <a:buSzPts val="1600"/>
              <a:buNone/>
              <a:defRPr sz="1600" b="1"/>
            </a:lvl7pPr>
            <a:lvl8pPr marL="3657600" lvl="7" indent="-228600" algn="l">
              <a:spcBef>
                <a:spcPts val="320"/>
              </a:spcBef>
              <a:spcAft>
                <a:spcPts val="0"/>
              </a:spcAft>
              <a:buClr>
                <a:schemeClr val="dk1"/>
              </a:buClr>
              <a:buSzPts val="1600"/>
              <a:buNone/>
              <a:defRPr sz="1600" b="1"/>
            </a:lvl8pPr>
            <a:lvl9pPr marL="4114800" lvl="8" indent="-228600" algn="l">
              <a:spcBef>
                <a:spcPts val="320"/>
              </a:spcBef>
              <a:spcAft>
                <a:spcPts val="0"/>
              </a:spcAft>
              <a:buClr>
                <a:schemeClr val="dk1"/>
              </a:buClr>
              <a:buSzPts val="1600"/>
              <a:buNone/>
              <a:defRPr sz="1600" b="1"/>
            </a:lvl9pPr>
          </a:lstStyle>
          <a:p>
            <a:endParaRPr/>
          </a:p>
        </p:txBody>
      </p:sp>
      <p:sp>
        <p:nvSpPr>
          <p:cNvPr id="43" name="Google Shape;43;p14"/>
          <p:cNvSpPr txBox="1">
            <a:spLocks noGrp="1"/>
          </p:cNvSpPr>
          <p:nvPr>
            <p:ph type="body" idx="2"/>
          </p:nvPr>
        </p:nvSpPr>
        <p:spPr>
          <a:xfrm>
            <a:off x="457200" y="2174875"/>
            <a:ext cx="4040188" cy="3951288"/>
          </a:xfrm>
          <a:prstGeom prst="rect">
            <a:avLst/>
          </a:prstGeom>
          <a:noFill/>
          <a:ln>
            <a:noFill/>
          </a:ln>
        </p:spPr>
        <p:txBody>
          <a:bodyPr spcFirstLastPara="1" wrap="square" lIns="91425" tIns="45700" rIns="91425" bIns="45700" anchor="t" anchorCtr="0">
            <a:normAutofit/>
          </a:bodyPr>
          <a:lstStyle>
            <a:lvl1pPr marL="457200" lvl="0" indent="-381000" algn="l">
              <a:spcBef>
                <a:spcPts val="480"/>
              </a:spcBef>
              <a:spcAft>
                <a:spcPts val="0"/>
              </a:spcAft>
              <a:buClr>
                <a:schemeClr val="dk1"/>
              </a:buClr>
              <a:buSzPts val="2400"/>
              <a:buChar char="•"/>
              <a:defRPr sz="2400"/>
            </a:lvl1pPr>
            <a:lvl2pPr marL="914400" lvl="1" indent="-355600" algn="l">
              <a:spcBef>
                <a:spcPts val="400"/>
              </a:spcBef>
              <a:spcAft>
                <a:spcPts val="0"/>
              </a:spcAft>
              <a:buClr>
                <a:schemeClr val="dk1"/>
              </a:buClr>
              <a:buSzPts val="2000"/>
              <a:buChar char="–"/>
              <a:defRPr sz="2000"/>
            </a:lvl2pPr>
            <a:lvl3pPr marL="1371600" lvl="2" indent="-342900" algn="l">
              <a:spcBef>
                <a:spcPts val="360"/>
              </a:spcBef>
              <a:spcAft>
                <a:spcPts val="0"/>
              </a:spcAft>
              <a:buClr>
                <a:schemeClr val="dk1"/>
              </a:buClr>
              <a:buSzPts val="1800"/>
              <a:buChar char="•"/>
              <a:defRPr sz="1800"/>
            </a:lvl3pPr>
            <a:lvl4pPr marL="1828800" lvl="3" indent="-330200" algn="l">
              <a:spcBef>
                <a:spcPts val="320"/>
              </a:spcBef>
              <a:spcAft>
                <a:spcPts val="0"/>
              </a:spcAft>
              <a:buClr>
                <a:schemeClr val="dk1"/>
              </a:buClr>
              <a:buSzPts val="1600"/>
              <a:buChar char="–"/>
              <a:defRPr sz="1600"/>
            </a:lvl4pPr>
            <a:lvl5pPr marL="2286000" lvl="4" indent="-330200" algn="l">
              <a:spcBef>
                <a:spcPts val="320"/>
              </a:spcBef>
              <a:spcAft>
                <a:spcPts val="0"/>
              </a:spcAft>
              <a:buClr>
                <a:schemeClr val="dk1"/>
              </a:buClr>
              <a:buSzPts val="1600"/>
              <a:buChar char="»"/>
              <a:defRPr sz="1600"/>
            </a:lvl5pPr>
            <a:lvl6pPr marL="2743200" lvl="5" indent="-330200" algn="l">
              <a:spcBef>
                <a:spcPts val="320"/>
              </a:spcBef>
              <a:spcAft>
                <a:spcPts val="0"/>
              </a:spcAft>
              <a:buClr>
                <a:schemeClr val="dk1"/>
              </a:buClr>
              <a:buSzPts val="1600"/>
              <a:buChar char="•"/>
              <a:defRPr sz="1600"/>
            </a:lvl6pPr>
            <a:lvl7pPr marL="3200400" lvl="6" indent="-330200" algn="l">
              <a:spcBef>
                <a:spcPts val="320"/>
              </a:spcBef>
              <a:spcAft>
                <a:spcPts val="0"/>
              </a:spcAft>
              <a:buClr>
                <a:schemeClr val="dk1"/>
              </a:buClr>
              <a:buSzPts val="1600"/>
              <a:buChar char="•"/>
              <a:defRPr sz="1600"/>
            </a:lvl7pPr>
            <a:lvl8pPr marL="3657600" lvl="7" indent="-330200" algn="l">
              <a:spcBef>
                <a:spcPts val="320"/>
              </a:spcBef>
              <a:spcAft>
                <a:spcPts val="0"/>
              </a:spcAft>
              <a:buClr>
                <a:schemeClr val="dk1"/>
              </a:buClr>
              <a:buSzPts val="1600"/>
              <a:buChar char="•"/>
              <a:defRPr sz="1600"/>
            </a:lvl8pPr>
            <a:lvl9pPr marL="4114800" lvl="8" indent="-330200" algn="l">
              <a:spcBef>
                <a:spcPts val="320"/>
              </a:spcBef>
              <a:spcAft>
                <a:spcPts val="0"/>
              </a:spcAft>
              <a:buClr>
                <a:schemeClr val="dk1"/>
              </a:buClr>
              <a:buSzPts val="1600"/>
              <a:buChar char="•"/>
              <a:defRPr sz="1600"/>
            </a:lvl9pPr>
          </a:lstStyle>
          <a:p>
            <a:endParaRPr/>
          </a:p>
        </p:txBody>
      </p:sp>
      <p:sp>
        <p:nvSpPr>
          <p:cNvPr id="44" name="Google Shape;44;p14"/>
          <p:cNvSpPr txBox="1">
            <a:spLocks noGrp="1"/>
          </p:cNvSpPr>
          <p:nvPr>
            <p:ph type="body" idx="3"/>
          </p:nvPr>
        </p:nvSpPr>
        <p:spPr>
          <a:xfrm>
            <a:off x="4645025" y="1535113"/>
            <a:ext cx="4041775" cy="639762"/>
          </a:xfrm>
          <a:prstGeom prst="rect">
            <a:avLst/>
          </a:prstGeom>
          <a:noFill/>
          <a:ln>
            <a:noFill/>
          </a:ln>
        </p:spPr>
        <p:txBody>
          <a:bodyPr spcFirstLastPara="1" wrap="square" lIns="91425" tIns="45700" rIns="91425" bIns="45700" anchor="b" anchorCtr="0">
            <a:normAutofit/>
          </a:bodyPr>
          <a:lstStyle>
            <a:lvl1pPr marL="457200" lvl="0" indent="-228600" algn="l">
              <a:spcBef>
                <a:spcPts val="480"/>
              </a:spcBef>
              <a:spcAft>
                <a:spcPts val="0"/>
              </a:spcAft>
              <a:buClr>
                <a:schemeClr val="dk1"/>
              </a:buClr>
              <a:buSzPts val="2400"/>
              <a:buNone/>
              <a:defRPr sz="2400" b="1"/>
            </a:lvl1pPr>
            <a:lvl2pPr marL="914400" lvl="1" indent="-228600" algn="l">
              <a:spcBef>
                <a:spcPts val="400"/>
              </a:spcBef>
              <a:spcAft>
                <a:spcPts val="0"/>
              </a:spcAft>
              <a:buClr>
                <a:schemeClr val="dk1"/>
              </a:buClr>
              <a:buSzPts val="2000"/>
              <a:buNone/>
              <a:defRPr sz="2000" b="1"/>
            </a:lvl2pPr>
            <a:lvl3pPr marL="1371600" lvl="2" indent="-228600" algn="l">
              <a:spcBef>
                <a:spcPts val="360"/>
              </a:spcBef>
              <a:spcAft>
                <a:spcPts val="0"/>
              </a:spcAft>
              <a:buClr>
                <a:schemeClr val="dk1"/>
              </a:buClr>
              <a:buSzPts val="1800"/>
              <a:buNone/>
              <a:defRPr sz="1800" b="1"/>
            </a:lvl3pPr>
            <a:lvl4pPr marL="1828800" lvl="3" indent="-228600" algn="l">
              <a:spcBef>
                <a:spcPts val="320"/>
              </a:spcBef>
              <a:spcAft>
                <a:spcPts val="0"/>
              </a:spcAft>
              <a:buClr>
                <a:schemeClr val="dk1"/>
              </a:buClr>
              <a:buSzPts val="1600"/>
              <a:buNone/>
              <a:defRPr sz="1600" b="1"/>
            </a:lvl4pPr>
            <a:lvl5pPr marL="2286000" lvl="4" indent="-228600" algn="l">
              <a:spcBef>
                <a:spcPts val="320"/>
              </a:spcBef>
              <a:spcAft>
                <a:spcPts val="0"/>
              </a:spcAft>
              <a:buClr>
                <a:schemeClr val="dk1"/>
              </a:buClr>
              <a:buSzPts val="1600"/>
              <a:buNone/>
              <a:defRPr sz="1600" b="1"/>
            </a:lvl5pPr>
            <a:lvl6pPr marL="2743200" lvl="5" indent="-228600" algn="l">
              <a:spcBef>
                <a:spcPts val="320"/>
              </a:spcBef>
              <a:spcAft>
                <a:spcPts val="0"/>
              </a:spcAft>
              <a:buClr>
                <a:schemeClr val="dk1"/>
              </a:buClr>
              <a:buSzPts val="1600"/>
              <a:buNone/>
              <a:defRPr sz="1600" b="1"/>
            </a:lvl6pPr>
            <a:lvl7pPr marL="3200400" lvl="6" indent="-228600" algn="l">
              <a:spcBef>
                <a:spcPts val="320"/>
              </a:spcBef>
              <a:spcAft>
                <a:spcPts val="0"/>
              </a:spcAft>
              <a:buClr>
                <a:schemeClr val="dk1"/>
              </a:buClr>
              <a:buSzPts val="1600"/>
              <a:buNone/>
              <a:defRPr sz="1600" b="1"/>
            </a:lvl7pPr>
            <a:lvl8pPr marL="3657600" lvl="7" indent="-228600" algn="l">
              <a:spcBef>
                <a:spcPts val="320"/>
              </a:spcBef>
              <a:spcAft>
                <a:spcPts val="0"/>
              </a:spcAft>
              <a:buClr>
                <a:schemeClr val="dk1"/>
              </a:buClr>
              <a:buSzPts val="1600"/>
              <a:buNone/>
              <a:defRPr sz="1600" b="1"/>
            </a:lvl8pPr>
            <a:lvl9pPr marL="4114800" lvl="8" indent="-228600" algn="l">
              <a:spcBef>
                <a:spcPts val="320"/>
              </a:spcBef>
              <a:spcAft>
                <a:spcPts val="0"/>
              </a:spcAft>
              <a:buClr>
                <a:schemeClr val="dk1"/>
              </a:buClr>
              <a:buSzPts val="1600"/>
              <a:buNone/>
              <a:defRPr sz="1600" b="1"/>
            </a:lvl9pPr>
          </a:lstStyle>
          <a:p>
            <a:endParaRPr/>
          </a:p>
        </p:txBody>
      </p:sp>
      <p:sp>
        <p:nvSpPr>
          <p:cNvPr id="45" name="Google Shape;45;p14"/>
          <p:cNvSpPr txBox="1">
            <a:spLocks noGrp="1"/>
          </p:cNvSpPr>
          <p:nvPr>
            <p:ph type="body" idx="4"/>
          </p:nvPr>
        </p:nvSpPr>
        <p:spPr>
          <a:xfrm>
            <a:off x="4645025" y="2174875"/>
            <a:ext cx="4041775" cy="3951288"/>
          </a:xfrm>
          <a:prstGeom prst="rect">
            <a:avLst/>
          </a:prstGeom>
          <a:noFill/>
          <a:ln>
            <a:noFill/>
          </a:ln>
        </p:spPr>
        <p:txBody>
          <a:bodyPr spcFirstLastPara="1" wrap="square" lIns="91425" tIns="45700" rIns="91425" bIns="45700" anchor="t" anchorCtr="0">
            <a:normAutofit/>
          </a:bodyPr>
          <a:lstStyle>
            <a:lvl1pPr marL="457200" lvl="0" indent="-381000" algn="l">
              <a:spcBef>
                <a:spcPts val="480"/>
              </a:spcBef>
              <a:spcAft>
                <a:spcPts val="0"/>
              </a:spcAft>
              <a:buClr>
                <a:schemeClr val="dk1"/>
              </a:buClr>
              <a:buSzPts val="2400"/>
              <a:buChar char="•"/>
              <a:defRPr sz="2400"/>
            </a:lvl1pPr>
            <a:lvl2pPr marL="914400" lvl="1" indent="-355600" algn="l">
              <a:spcBef>
                <a:spcPts val="400"/>
              </a:spcBef>
              <a:spcAft>
                <a:spcPts val="0"/>
              </a:spcAft>
              <a:buClr>
                <a:schemeClr val="dk1"/>
              </a:buClr>
              <a:buSzPts val="2000"/>
              <a:buChar char="–"/>
              <a:defRPr sz="2000"/>
            </a:lvl2pPr>
            <a:lvl3pPr marL="1371600" lvl="2" indent="-342900" algn="l">
              <a:spcBef>
                <a:spcPts val="360"/>
              </a:spcBef>
              <a:spcAft>
                <a:spcPts val="0"/>
              </a:spcAft>
              <a:buClr>
                <a:schemeClr val="dk1"/>
              </a:buClr>
              <a:buSzPts val="1800"/>
              <a:buChar char="•"/>
              <a:defRPr sz="1800"/>
            </a:lvl3pPr>
            <a:lvl4pPr marL="1828800" lvl="3" indent="-330200" algn="l">
              <a:spcBef>
                <a:spcPts val="320"/>
              </a:spcBef>
              <a:spcAft>
                <a:spcPts val="0"/>
              </a:spcAft>
              <a:buClr>
                <a:schemeClr val="dk1"/>
              </a:buClr>
              <a:buSzPts val="1600"/>
              <a:buChar char="–"/>
              <a:defRPr sz="1600"/>
            </a:lvl4pPr>
            <a:lvl5pPr marL="2286000" lvl="4" indent="-330200" algn="l">
              <a:spcBef>
                <a:spcPts val="320"/>
              </a:spcBef>
              <a:spcAft>
                <a:spcPts val="0"/>
              </a:spcAft>
              <a:buClr>
                <a:schemeClr val="dk1"/>
              </a:buClr>
              <a:buSzPts val="1600"/>
              <a:buChar char="»"/>
              <a:defRPr sz="1600"/>
            </a:lvl5pPr>
            <a:lvl6pPr marL="2743200" lvl="5" indent="-330200" algn="l">
              <a:spcBef>
                <a:spcPts val="320"/>
              </a:spcBef>
              <a:spcAft>
                <a:spcPts val="0"/>
              </a:spcAft>
              <a:buClr>
                <a:schemeClr val="dk1"/>
              </a:buClr>
              <a:buSzPts val="1600"/>
              <a:buChar char="•"/>
              <a:defRPr sz="1600"/>
            </a:lvl6pPr>
            <a:lvl7pPr marL="3200400" lvl="6" indent="-330200" algn="l">
              <a:spcBef>
                <a:spcPts val="320"/>
              </a:spcBef>
              <a:spcAft>
                <a:spcPts val="0"/>
              </a:spcAft>
              <a:buClr>
                <a:schemeClr val="dk1"/>
              </a:buClr>
              <a:buSzPts val="1600"/>
              <a:buChar char="•"/>
              <a:defRPr sz="1600"/>
            </a:lvl7pPr>
            <a:lvl8pPr marL="3657600" lvl="7" indent="-330200" algn="l">
              <a:spcBef>
                <a:spcPts val="320"/>
              </a:spcBef>
              <a:spcAft>
                <a:spcPts val="0"/>
              </a:spcAft>
              <a:buClr>
                <a:schemeClr val="dk1"/>
              </a:buClr>
              <a:buSzPts val="1600"/>
              <a:buChar char="•"/>
              <a:defRPr sz="1600"/>
            </a:lvl8pPr>
            <a:lvl9pPr marL="4114800" lvl="8" indent="-330200" algn="l">
              <a:spcBef>
                <a:spcPts val="320"/>
              </a:spcBef>
              <a:spcAft>
                <a:spcPts val="0"/>
              </a:spcAft>
              <a:buClr>
                <a:schemeClr val="dk1"/>
              </a:buClr>
              <a:buSzPts val="1600"/>
              <a:buChar char="•"/>
              <a:defRPr sz="1600"/>
            </a:lvl9pPr>
          </a:lstStyle>
          <a:p>
            <a:endParaRPr/>
          </a:p>
        </p:txBody>
      </p:sp>
      <p:sp>
        <p:nvSpPr>
          <p:cNvPr id="46" name="Google Shape;46;p14"/>
          <p:cNvSpPr txBox="1">
            <a:spLocks noGrp="1"/>
          </p:cNvSpPr>
          <p:nvPr>
            <p:ph type="dt" idx="10"/>
          </p:nvPr>
        </p:nvSpPr>
        <p:spPr>
          <a:xfrm>
            <a:off x="457200" y="6356350"/>
            <a:ext cx="21336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47" name="Google Shape;47;p14"/>
          <p:cNvSpPr txBox="1">
            <a:spLocks noGrp="1"/>
          </p:cNvSpPr>
          <p:nvPr>
            <p:ph type="ftr" idx="11"/>
          </p:nvPr>
        </p:nvSpPr>
        <p:spPr>
          <a:xfrm>
            <a:off x="3124200" y="6356350"/>
            <a:ext cx="28956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48" name="Google Shape;48;p14"/>
          <p:cNvSpPr txBox="1">
            <a:spLocks noGrp="1"/>
          </p:cNvSpPr>
          <p:nvPr>
            <p:ph type="sldNum" idx="12"/>
          </p:nvPr>
        </p:nvSpPr>
        <p:spPr>
          <a:xfrm>
            <a:off x="6553200" y="6356350"/>
            <a:ext cx="21336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matchingName="Title Only" type="titleOnly">
  <p:cSld name="TITLE_ONLY">
    <p:spTree>
      <p:nvGrpSpPr>
        <p:cNvPr id="1" name="Shape 49"/>
        <p:cNvGrpSpPr/>
        <p:nvPr/>
      </p:nvGrpSpPr>
      <p:grpSpPr>
        <a:xfrm>
          <a:off x="0" y="0"/>
          <a:ext cx="0" cy="0"/>
          <a:chOff x="0" y="0"/>
          <a:chExt cx="0" cy="0"/>
        </a:xfrm>
      </p:grpSpPr>
      <p:sp>
        <p:nvSpPr>
          <p:cNvPr id="50" name="Google Shape;50;p15"/>
          <p:cNvSpPr txBox="1">
            <a:spLocks noGrp="1"/>
          </p:cNvSpPr>
          <p:nvPr>
            <p:ph type="title"/>
          </p:nvPr>
        </p:nvSpPr>
        <p:spPr>
          <a:xfrm>
            <a:off x="457200" y="274638"/>
            <a:ext cx="8229600" cy="1143000"/>
          </a:xfrm>
          <a:prstGeom prst="rect">
            <a:avLst/>
          </a:prstGeom>
          <a:noFill/>
          <a:ln>
            <a:noFill/>
          </a:ln>
        </p:spPr>
        <p:txBody>
          <a:bodyPr spcFirstLastPara="1" wrap="square" lIns="91425" tIns="45700" rIns="91425" bIns="45700" anchor="ctr" anchorCtr="0">
            <a:normAutofit/>
          </a:bodyPr>
          <a:lstStyle>
            <a:lvl1pPr lvl="0" algn="ctr">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51" name="Google Shape;51;p15"/>
          <p:cNvSpPr txBox="1">
            <a:spLocks noGrp="1"/>
          </p:cNvSpPr>
          <p:nvPr>
            <p:ph type="dt" idx="10"/>
          </p:nvPr>
        </p:nvSpPr>
        <p:spPr>
          <a:xfrm>
            <a:off x="457200" y="6356350"/>
            <a:ext cx="21336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52" name="Google Shape;52;p15"/>
          <p:cNvSpPr txBox="1">
            <a:spLocks noGrp="1"/>
          </p:cNvSpPr>
          <p:nvPr>
            <p:ph type="ftr" idx="11"/>
          </p:nvPr>
        </p:nvSpPr>
        <p:spPr>
          <a:xfrm>
            <a:off x="3124200" y="6356350"/>
            <a:ext cx="28956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53" name="Google Shape;53;p15"/>
          <p:cNvSpPr txBox="1">
            <a:spLocks noGrp="1"/>
          </p:cNvSpPr>
          <p:nvPr>
            <p:ph type="sldNum" idx="12"/>
          </p:nvPr>
        </p:nvSpPr>
        <p:spPr>
          <a:xfrm>
            <a:off x="6553200" y="6356350"/>
            <a:ext cx="21336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matchingName="Content with Caption" type="objTx">
  <p:cSld name="OBJECT_WITH_CAPTION_TEXT">
    <p:spTree>
      <p:nvGrpSpPr>
        <p:cNvPr id="1" name="Shape 54"/>
        <p:cNvGrpSpPr/>
        <p:nvPr/>
      </p:nvGrpSpPr>
      <p:grpSpPr>
        <a:xfrm>
          <a:off x="0" y="0"/>
          <a:ext cx="0" cy="0"/>
          <a:chOff x="0" y="0"/>
          <a:chExt cx="0" cy="0"/>
        </a:xfrm>
      </p:grpSpPr>
      <p:sp>
        <p:nvSpPr>
          <p:cNvPr id="55" name="Google Shape;55;p16"/>
          <p:cNvSpPr txBox="1">
            <a:spLocks noGrp="1"/>
          </p:cNvSpPr>
          <p:nvPr>
            <p:ph type="title"/>
          </p:nvPr>
        </p:nvSpPr>
        <p:spPr>
          <a:xfrm>
            <a:off x="457200" y="273050"/>
            <a:ext cx="3008313" cy="1162050"/>
          </a:xfrm>
          <a:prstGeom prst="rect">
            <a:avLst/>
          </a:prstGeom>
          <a:noFill/>
          <a:ln>
            <a:noFill/>
          </a:ln>
        </p:spPr>
        <p:txBody>
          <a:bodyPr spcFirstLastPara="1" wrap="square" lIns="91425" tIns="45700" rIns="91425" bIns="45700" anchor="b" anchorCtr="0">
            <a:normAutofit/>
          </a:bodyPr>
          <a:lstStyle>
            <a:lvl1pPr lvl="0" algn="l">
              <a:spcBef>
                <a:spcPts val="0"/>
              </a:spcBef>
              <a:spcAft>
                <a:spcPts val="0"/>
              </a:spcAft>
              <a:buClr>
                <a:schemeClr val="dk1"/>
              </a:buClr>
              <a:buSzPts val="2000"/>
              <a:buFont typeface="Calibri"/>
              <a:buNone/>
              <a:defRPr sz="2000" b="1"/>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56" name="Google Shape;56;p16"/>
          <p:cNvSpPr txBox="1">
            <a:spLocks noGrp="1"/>
          </p:cNvSpPr>
          <p:nvPr>
            <p:ph type="body" idx="1"/>
          </p:nvPr>
        </p:nvSpPr>
        <p:spPr>
          <a:xfrm>
            <a:off x="3575050" y="273050"/>
            <a:ext cx="5111750" cy="5853113"/>
          </a:xfrm>
          <a:prstGeom prst="rect">
            <a:avLst/>
          </a:prstGeom>
          <a:noFill/>
          <a:ln>
            <a:noFill/>
          </a:ln>
        </p:spPr>
        <p:txBody>
          <a:bodyPr spcFirstLastPara="1" wrap="square" lIns="91425" tIns="45700" rIns="91425" bIns="45700" anchor="t" anchorCtr="0">
            <a:normAutofit/>
          </a:bodyPr>
          <a:lstStyle>
            <a:lvl1pPr marL="457200" lvl="0" indent="-431800" algn="l">
              <a:spcBef>
                <a:spcPts val="640"/>
              </a:spcBef>
              <a:spcAft>
                <a:spcPts val="0"/>
              </a:spcAft>
              <a:buClr>
                <a:schemeClr val="dk1"/>
              </a:buClr>
              <a:buSzPts val="3200"/>
              <a:buChar char="•"/>
              <a:defRPr sz="3200"/>
            </a:lvl1pPr>
            <a:lvl2pPr marL="914400" lvl="1" indent="-406400" algn="l">
              <a:spcBef>
                <a:spcPts val="560"/>
              </a:spcBef>
              <a:spcAft>
                <a:spcPts val="0"/>
              </a:spcAft>
              <a:buClr>
                <a:schemeClr val="dk1"/>
              </a:buClr>
              <a:buSzPts val="2800"/>
              <a:buChar char="–"/>
              <a:defRPr sz="2800"/>
            </a:lvl2pPr>
            <a:lvl3pPr marL="1371600" lvl="2" indent="-381000" algn="l">
              <a:spcBef>
                <a:spcPts val="480"/>
              </a:spcBef>
              <a:spcAft>
                <a:spcPts val="0"/>
              </a:spcAft>
              <a:buClr>
                <a:schemeClr val="dk1"/>
              </a:buClr>
              <a:buSzPts val="2400"/>
              <a:buChar char="•"/>
              <a:defRPr sz="2400"/>
            </a:lvl3pPr>
            <a:lvl4pPr marL="1828800" lvl="3" indent="-355600" algn="l">
              <a:spcBef>
                <a:spcPts val="400"/>
              </a:spcBef>
              <a:spcAft>
                <a:spcPts val="0"/>
              </a:spcAft>
              <a:buClr>
                <a:schemeClr val="dk1"/>
              </a:buClr>
              <a:buSzPts val="2000"/>
              <a:buChar char="–"/>
              <a:defRPr sz="2000"/>
            </a:lvl4pPr>
            <a:lvl5pPr marL="2286000" lvl="4" indent="-355600" algn="l">
              <a:spcBef>
                <a:spcPts val="400"/>
              </a:spcBef>
              <a:spcAft>
                <a:spcPts val="0"/>
              </a:spcAft>
              <a:buClr>
                <a:schemeClr val="dk1"/>
              </a:buClr>
              <a:buSzPts val="2000"/>
              <a:buChar char="»"/>
              <a:defRPr sz="2000"/>
            </a:lvl5pPr>
            <a:lvl6pPr marL="2743200" lvl="5" indent="-355600" algn="l">
              <a:spcBef>
                <a:spcPts val="400"/>
              </a:spcBef>
              <a:spcAft>
                <a:spcPts val="0"/>
              </a:spcAft>
              <a:buClr>
                <a:schemeClr val="dk1"/>
              </a:buClr>
              <a:buSzPts val="2000"/>
              <a:buChar char="•"/>
              <a:defRPr sz="2000"/>
            </a:lvl6pPr>
            <a:lvl7pPr marL="3200400" lvl="6" indent="-355600" algn="l">
              <a:spcBef>
                <a:spcPts val="400"/>
              </a:spcBef>
              <a:spcAft>
                <a:spcPts val="0"/>
              </a:spcAft>
              <a:buClr>
                <a:schemeClr val="dk1"/>
              </a:buClr>
              <a:buSzPts val="2000"/>
              <a:buChar char="•"/>
              <a:defRPr sz="2000"/>
            </a:lvl7pPr>
            <a:lvl8pPr marL="3657600" lvl="7" indent="-355600" algn="l">
              <a:spcBef>
                <a:spcPts val="400"/>
              </a:spcBef>
              <a:spcAft>
                <a:spcPts val="0"/>
              </a:spcAft>
              <a:buClr>
                <a:schemeClr val="dk1"/>
              </a:buClr>
              <a:buSzPts val="2000"/>
              <a:buChar char="•"/>
              <a:defRPr sz="2000"/>
            </a:lvl8pPr>
            <a:lvl9pPr marL="4114800" lvl="8" indent="-355600" algn="l">
              <a:spcBef>
                <a:spcPts val="400"/>
              </a:spcBef>
              <a:spcAft>
                <a:spcPts val="0"/>
              </a:spcAft>
              <a:buClr>
                <a:schemeClr val="dk1"/>
              </a:buClr>
              <a:buSzPts val="2000"/>
              <a:buChar char="•"/>
              <a:defRPr sz="2000"/>
            </a:lvl9pPr>
          </a:lstStyle>
          <a:p>
            <a:endParaRPr/>
          </a:p>
        </p:txBody>
      </p:sp>
      <p:sp>
        <p:nvSpPr>
          <p:cNvPr id="57" name="Google Shape;57;p16"/>
          <p:cNvSpPr txBox="1">
            <a:spLocks noGrp="1"/>
          </p:cNvSpPr>
          <p:nvPr>
            <p:ph type="body" idx="2"/>
          </p:nvPr>
        </p:nvSpPr>
        <p:spPr>
          <a:xfrm>
            <a:off x="457200" y="1435100"/>
            <a:ext cx="3008313" cy="4691063"/>
          </a:xfrm>
          <a:prstGeom prst="rect">
            <a:avLst/>
          </a:prstGeom>
          <a:noFill/>
          <a:ln>
            <a:noFill/>
          </a:ln>
        </p:spPr>
        <p:txBody>
          <a:bodyPr spcFirstLastPara="1" wrap="square" lIns="91425" tIns="45700" rIns="91425" bIns="45700" anchor="t" anchorCtr="0">
            <a:normAutofit/>
          </a:bodyPr>
          <a:lstStyle>
            <a:lvl1pPr marL="457200" lvl="0" indent="-228600" algn="l">
              <a:spcBef>
                <a:spcPts val="280"/>
              </a:spcBef>
              <a:spcAft>
                <a:spcPts val="0"/>
              </a:spcAft>
              <a:buClr>
                <a:schemeClr val="dk1"/>
              </a:buClr>
              <a:buSzPts val="1400"/>
              <a:buNone/>
              <a:defRPr sz="1400"/>
            </a:lvl1pPr>
            <a:lvl2pPr marL="914400" lvl="1" indent="-228600" algn="l">
              <a:spcBef>
                <a:spcPts val="240"/>
              </a:spcBef>
              <a:spcAft>
                <a:spcPts val="0"/>
              </a:spcAft>
              <a:buClr>
                <a:schemeClr val="dk1"/>
              </a:buClr>
              <a:buSzPts val="1200"/>
              <a:buNone/>
              <a:defRPr sz="1200"/>
            </a:lvl2pPr>
            <a:lvl3pPr marL="1371600" lvl="2" indent="-228600" algn="l">
              <a:spcBef>
                <a:spcPts val="200"/>
              </a:spcBef>
              <a:spcAft>
                <a:spcPts val="0"/>
              </a:spcAft>
              <a:buClr>
                <a:schemeClr val="dk1"/>
              </a:buClr>
              <a:buSzPts val="1000"/>
              <a:buNone/>
              <a:defRPr sz="1000"/>
            </a:lvl3pPr>
            <a:lvl4pPr marL="1828800" lvl="3" indent="-228600" algn="l">
              <a:spcBef>
                <a:spcPts val="180"/>
              </a:spcBef>
              <a:spcAft>
                <a:spcPts val="0"/>
              </a:spcAft>
              <a:buClr>
                <a:schemeClr val="dk1"/>
              </a:buClr>
              <a:buSzPts val="900"/>
              <a:buNone/>
              <a:defRPr sz="900"/>
            </a:lvl4pPr>
            <a:lvl5pPr marL="2286000" lvl="4" indent="-228600" algn="l">
              <a:spcBef>
                <a:spcPts val="180"/>
              </a:spcBef>
              <a:spcAft>
                <a:spcPts val="0"/>
              </a:spcAft>
              <a:buClr>
                <a:schemeClr val="dk1"/>
              </a:buClr>
              <a:buSzPts val="900"/>
              <a:buNone/>
              <a:defRPr sz="900"/>
            </a:lvl5pPr>
            <a:lvl6pPr marL="2743200" lvl="5" indent="-228600" algn="l">
              <a:spcBef>
                <a:spcPts val="180"/>
              </a:spcBef>
              <a:spcAft>
                <a:spcPts val="0"/>
              </a:spcAft>
              <a:buClr>
                <a:schemeClr val="dk1"/>
              </a:buClr>
              <a:buSzPts val="900"/>
              <a:buNone/>
              <a:defRPr sz="900"/>
            </a:lvl6pPr>
            <a:lvl7pPr marL="3200400" lvl="6" indent="-228600" algn="l">
              <a:spcBef>
                <a:spcPts val="180"/>
              </a:spcBef>
              <a:spcAft>
                <a:spcPts val="0"/>
              </a:spcAft>
              <a:buClr>
                <a:schemeClr val="dk1"/>
              </a:buClr>
              <a:buSzPts val="900"/>
              <a:buNone/>
              <a:defRPr sz="900"/>
            </a:lvl7pPr>
            <a:lvl8pPr marL="3657600" lvl="7" indent="-228600" algn="l">
              <a:spcBef>
                <a:spcPts val="180"/>
              </a:spcBef>
              <a:spcAft>
                <a:spcPts val="0"/>
              </a:spcAft>
              <a:buClr>
                <a:schemeClr val="dk1"/>
              </a:buClr>
              <a:buSzPts val="900"/>
              <a:buNone/>
              <a:defRPr sz="900"/>
            </a:lvl8pPr>
            <a:lvl9pPr marL="4114800" lvl="8" indent="-228600" algn="l">
              <a:spcBef>
                <a:spcPts val="180"/>
              </a:spcBef>
              <a:spcAft>
                <a:spcPts val="0"/>
              </a:spcAft>
              <a:buClr>
                <a:schemeClr val="dk1"/>
              </a:buClr>
              <a:buSzPts val="900"/>
              <a:buNone/>
              <a:defRPr sz="900"/>
            </a:lvl9pPr>
          </a:lstStyle>
          <a:p>
            <a:endParaRPr/>
          </a:p>
        </p:txBody>
      </p:sp>
      <p:sp>
        <p:nvSpPr>
          <p:cNvPr id="58" name="Google Shape;58;p16"/>
          <p:cNvSpPr txBox="1">
            <a:spLocks noGrp="1"/>
          </p:cNvSpPr>
          <p:nvPr>
            <p:ph type="dt" idx="10"/>
          </p:nvPr>
        </p:nvSpPr>
        <p:spPr>
          <a:xfrm>
            <a:off x="457200" y="6356350"/>
            <a:ext cx="21336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59" name="Google Shape;59;p16"/>
          <p:cNvSpPr txBox="1">
            <a:spLocks noGrp="1"/>
          </p:cNvSpPr>
          <p:nvPr>
            <p:ph type="ftr" idx="11"/>
          </p:nvPr>
        </p:nvSpPr>
        <p:spPr>
          <a:xfrm>
            <a:off x="3124200" y="6356350"/>
            <a:ext cx="28956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60" name="Google Shape;60;p16"/>
          <p:cNvSpPr txBox="1">
            <a:spLocks noGrp="1"/>
          </p:cNvSpPr>
          <p:nvPr>
            <p:ph type="sldNum" idx="12"/>
          </p:nvPr>
        </p:nvSpPr>
        <p:spPr>
          <a:xfrm>
            <a:off x="6553200" y="6356350"/>
            <a:ext cx="21336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matchingName="Picture with Caption" type="picTx">
  <p:cSld name="PICTURE_WITH_CAPTION_TEXT">
    <p:spTree>
      <p:nvGrpSpPr>
        <p:cNvPr id="1" name="Shape 61"/>
        <p:cNvGrpSpPr/>
        <p:nvPr/>
      </p:nvGrpSpPr>
      <p:grpSpPr>
        <a:xfrm>
          <a:off x="0" y="0"/>
          <a:ext cx="0" cy="0"/>
          <a:chOff x="0" y="0"/>
          <a:chExt cx="0" cy="0"/>
        </a:xfrm>
      </p:grpSpPr>
      <p:sp>
        <p:nvSpPr>
          <p:cNvPr id="62" name="Google Shape;62;p17"/>
          <p:cNvSpPr txBox="1">
            <a:spLocks noGrp="1"/>
          </p:cNvSpPr>
          <p:nvPr>
            <p:ph type="title"/>
          </p:nvPr>
        </p:nvSpPr>
        <p:spPr>
          <a:xfrm>
            <a:off x="1792288" y="4800600"/>
            <a:ext cx="5486400" cy="566738"/>
          </a:xfrm>
          <a:prstGeom prst="rect">
            <a:avLst/>
          </a:prstGeom>
          <a:noFill/>
          <a:ln>
            <a:noFill/>
          </a:ln>
        </p:spPr>
        <p:txBody>
          <a:bodyPr spcFirstLastPara="1" wrap="square" lIns="91425" tIns="45700" rIns="91425" bIns="45700" anchor="b" anchorCtr="0">
            <a:normAutofit/>
          </a:bodyPr>
          <a:lstStyle>
            <a:lvl1pPr lvl="0" algn="l">
              <a:spcBef>
                <a:spcPts val="0"/>
              </a:spcBef>
              <a:spcAft>
                <a:spcPts val="0"/>
              </a:spcAft>
              <a:buClr>
                <a:schemeClr val="dk1"/>
              </a:buClr>
              <a:buSzPts val="2000"/>
              <a:buFont typeface="Calibri"/>
              <a:buNone/>
              <a:defRPr sz="2000" b="1"/>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63" name="Google Shape;63;p17"/>
          <p:cNvSpPr>
            <a:spLocks noGrp="1"/>
          </p:cNvSpPr>
          <p:nvPr>
            <p:ph type="pic" idx="2"/>
          </p:nvPr>
        </p:nvSpPr>
        <p:spPr>
          <a:xfrm>
            <a:off x="1792288" y="612775"/>
            <a:ext cx="5486400" cy="4114800"/>
          </a:xfrm>
          <a:prstGeom prst="rect">
            <a:avLst/>
          </a:prstGeom>
          <a:noFill/>
          <a:ln>
            <a:noFill/>
          </a:ln>
        </p:spPr>
      </p:sp>
      <p:sp>
        <p:nvSpPr>
          <p:cNvPr id="64" name="Google Shape;64;p17"/>
          <p:cNvSpPr txBox="1">
            <a:spLocks noGrp="1"/>
          </p:cNvSpPr>
          <p:nvPr>
            <p:ph type="body" idx="1"/>
          </p:nvPr>
        </p:nvSpPr>
        <p:spPr>
          <a:xfrm>
            <a:off x="1792288" y="5367338"/>
            <a:ext cx="5486400" cy="804862"/>
          </a:xfrm>
          <a:prstGeom prst="rect">
            <a:avLst/>
          </a:prstGeom>
          <a:noFill/>
          <a:ln>
            <a:noFill/>
          </a:ln>
        </p:spPr>
        <p:txBody>
          <a:bodyPr spcFirstLastPara="1" wrap="square" lIns="91425" tIns="45700" rIns="91425" bIns="45700" anchor="t" anchorCtr="0">
            <a:normAutofit/>
          </a:bodyPr>
          <a:lstStyle>
            <a:lvl1pPr marL="457200" lvl="0" indent="-228600" algn="l">
              <a:spcBef>
                <a:spcPts val="280"/>
              </a:spcBef>
              <a:spcAft>
                <a:spcPts val="0"/>
              </a:spcAft>
              <a:buClr>
                <a:schemeClr val="dk1"/>
              </a:buClr>
              <a:buSzPts val="1400"/>
              <a:buNone/>
              <a:defRPr sz="1400"/>
            </a:lvl1pPr>
            <a:lvl2pPr marL="914400" lvl="1" indent="-228600" algn="l">
              <a:spcBef>
                <a:spcPts val="240"/>
              </a:spcBef>
              <a:spcAft>
                <a:spcPts val="0"/>
              </a:spcAft>
              <a:buClr>
                <a:schemeClr val="dk1"/>
              </a:buClr>
              <a:buSzPts val="1200"/>
              <a:buNone/>
              <a:defRPr sz="1200"/>
            </a:lvl2pPr>
            <a:lvl3pPr marL="1371600" lvl="2" indent="-228600" algn="l">
              <a:spcBef>
                <a:spcPts val="200"/>
              </a:spcBef>
              <a:spcAft>
                <a:spcPts val="0"/>
              </a:spcAft>
              <a:buClr>
                <a:schemeClr val="dk1"/>
              </a:buClr>
              <a:buSzPts val="1000"/>
              <a:buNone/>
              <a:defRPr sz="1000"/>
            </a:lvl3pPr>
            <a:lvl4pPr marL="1828800" lvl="3" indent="-228600" algn="l">
              <a:spcBef>
                <a:spcPts val="180"/>
              </a:spcBef>
              <a:spcAft>
                <a:spcPts val="0"/>
              </a:spcAft>
              <a:buClr>
                <a:schemeClr val="dk1"/>
              </a:buClr>
              <a:buSzPts val="900"/>
              <a:buNone/>
              <a:defRPr sz="900"/>
            </a:lvl4pPr>
            <a:lvl5pPr marL="2286000" lvl="4" indent="-228600" algn="l">
              <a:spcBef>
                <a:spcPts val="180"/>
              </a:spcBef>
              <a:spcAft>
                <a:spcPts val="0"/>
              </a:spcAft>
              <a:buClr>
                <a:schemeClr val="dk1"/>
              </a:buClr>
              <a:buSzPts val="900"/>
              <a:buNone/>
              <a:defRPr sz="900"/>
            </a:lvl5pPr>
            <a:lvl6pPr marL="2743200" lvl="5" indent="-228600" algn="l">
              <a:spcBef>
                <a:spcPts val="180"/>
              </a:spcBef>
              <a:spcAft>
                <a:spcPts val="0"/>
              </a:spcAft>
              <a:buClr>
                <a:schemeClr val="dk1"/>
              </a:buClr>
              <a:buSzPts val="900"/>
              <a:buNone/>
              <a:defRPr sz="900"/>
            </a:lvl6pPr>
            <a:lvl7pPr marL="3200400" lvl="6" indent="-228600" algn="l">
              <a:spcBef>
                <a:spcPts val="180"/>
              </a:spcBef>
              <a:spcAft>
                <a:spcPts val="0"/>
              </a:spcAft>
              <a:buClr>
                <a:schemeClr val="dk1"/>
              </a:buClr>
              <a:buSzPts val="900"/>
              <a:buNone/>
              <a:defRPr sz="900"/>
            </a:lvl7pPr>
            <a:lvl8pPr marL="3657600" lvl="7" indent="-228600" algn="l">
              <a:spcBef>
                <a:spcPts val="180"/>
              </a:spcBef>
              <a:spcAft>
                <a:spcPts val="0"/>
              </a:spcAft>
              <a:buClr>
                <a:schemeClr val="dk1"/>
              </a:buClr>
              <a:buSzPts val="900"/>
              <a:buNone/>
              <a:defRPr sz="900"/>
            </a:lvl8pPr>
            <a:lvl9pPr marL="4114800" lvl="8" indent="-228600" algn="l">
              <a:spcBef>
                <a:spcPts val="180"/>
              </a:spcBef>
              <a:spcAft>
                <a:spcPts val="0"/>
              </a:spcAft>
              <a:buClr>
                <a:schemeClr val="dk1"/>
              </a:buClr>
              <a:buSzPts val="900"/>
              <a:buNone/>
              <a:defRPr sz="900"/>
            </a:lvl9pPr>
          </a:lstStyle>
          <a:p>
            <a:endParaRPr/>
          </a:p>
        </p:txBody>
      </p:sp>
      <p:sp>
        <p:nvSpPr>
          <p:cNvPr id="65" name="Google Shape;65;p17"/>
          <p:cNvSpPr txBox="1">
            <a:spLocks noGrp="1"/>
          </p:cNvSpPr>
          <p:nvPr>
            <p:ph type="dt" idx="10"/>
          </p:nvPr>
        </p:nvSpPr>
        <p:spPr>
          <a:xfrm>
            <a:off x="457200" y="6356350"/>
            <a:ext cx="21336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66" name="Google Shape;66;p17"/>
          <p:cNvSpPr txBox="1">
            <a:spLocks noGrp="1"/>
          </p:cNvSpPr>
          <p:nvPr>
            <p:ph type="ftr" idx="11"/>
          </p:nvPr>
        </p:nvSpPr>
        <p:spPr>
          <a:xfrm>
            <a:off x="3124200" y="6356350"/>
            <a:ext cx="28956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67" name="Google Shape;67;p17"/>
          <p:cNvSpPr txBox="1">
            <a:spLocks noGrp="1"/>
          </p:cNvSpPr>
          <p:nvPr>
            <p:ph type="sldNum" idx="12"/>
          </p:nvPr>
        </p:nvSpPr>
        <p:spPr>
          <a:xfrm>
            <a:off x="6553200" y="6356350"/>
            <a:ext cx="21336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matchingName="Title and Vertical Text" type="vertTx">
  <p:cSld name="VERTICAL_TEXT">
    <p:spTree>
      <p:nvGrpSpPr>
        <p:cNvPr id="1" name="Shape 68"/>
        <p:cNvGrpSpPr/>
        <p:nvPr/>
      </p:nvGrpSpPr>
      <p:grpSpPr>
        <a:xfrm>
          <a:off x="0" y="0"/>
          <a:ext cx="0" cy="0"/>
          <a:chOff x="0" y="0"/>
          <a:chExt cx="0" cy="0"/>
        </a:xfrm>
      </p:grpSpPr>
      <p:sp>
        <p:nvSpPr>
          <p:cNvPr id="69" name="Google Shape;69;p18"/>
          <p:cNvSpPr txBox="1">
            <a:spLocks noGrp="1"/>
          </p:cNvSpPr>
          <p:nvPr>
            <p:ph type="title"/>
          </p:nvPr>
        </p:nvSpPr>
        <p:spPr>
          <a:xfrm>
            <a:off x="457200" y="274638"/>
            <a:ext cx="8229600" cy="1143000"/>
          </a:xfrm>
          <a:prstGeom prst="rect">
            <a:avLst/>
          </a:prstGeom>
          <a:noFill/>
          <a:ln>
            <a:noFill/>
          </a:ln>
        </p:spPr>
        <p:txBody>
          <a:bodyPr spcFirstLastPara="1" wrap="square" lIns="91425" tIns="45700" rIns="91425" bIns="45700" anchor="ctr" anchorCtr="0">
            <a:normAutofit/>
          </a:bodyPr>
          <a:lstStyle>
            <a:lvl1pPr lvl="0" algn="ctr">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70" name="Google Shape;70;p18"/>
          <p:cNvSpPr txBox="1">
            <a:spLocks noGrp="1"/>
          </p:cNvSpPr>
          <p:nvPr>
            <p:ph type="body" idx="1"/>
          </p:nvPr>
        </p:nvSpPr>
        <p:spPr>
          <a:xfrm rot="5400000">
            <a:off x="2309019" y="-251618"/>
            <a:ext cx="4525963" cy="8229600"/>
          </a:xfrm>
          <a:prstGeom prst="rect">
            <a:avLst/>
          </a:prstGeom>
          <a:noFill/>
          <a:ln>
            <a:noFill/>
          </a:ln>
        </p:spPr>
        <p:txBody>
          <a:bodyPr spcFirstLastPara="1" wrap="square" lIns="91425" tIns="45700" rIns="91425" bIns="45700" anchor="t" anchorCtr="0">
            <a:normAutofit/>
          </a:bodyPr>
          <a:lstStyle>
            <a:lvl1pPr marL="457200" lvl="0" indent="-342900" algn="l">
              <a:spcBef>
                <a:spcPts val="360"/>
              </a:spcBef>
              <a:spcAft>
                <a:spcPts val="0"/>
              </a:spcAft>
              <a:buClr>
                <a:schemeClr val="dk1"/>
              </a:buClr>
              <a:buSzPts val="1800"/>
              <a:buChar char="•"/>
              <a:defRPr/>
            </a:lvl1pPr>
            <a:lvl2pPr marL="914400" lvl="1" indent="-342900" algn="l">
              <a:spcBef>
                <a:spcPts val="360"/>
              </a:spcBef>
              <a:spcAft>
                <a:spcPts val="0"/>
              </a:spcAft>
              <a:buClr>
                <a:schemeClr val="dk1"/>
              </a:buClr>
              <a:buSzPts val="1800"/>
              <a:buChar char="–"/>
              <a:defRPr/>
            </a:lvl2pPr>
            <a:lvl3pPr marL="1371600" lvl="2" indent="-342900" algn="l">
              <a:spcBef>
                <a:spcPts val="360"/>
              </a:spcBef>
              <a:spcAft>
                <a:spcPts val="0"/>
              </a:spcAft>
              <a:buClr>
                <a:schemeClr val="dk1"/>
              </a:buClr>
              <a:buSzPts val="1800"/>
              <a:buChar char="•"/>
              <a:defRPr/>
            </a:lvl3pPr>
            <a:lvl4pPr marL="1828800" lvl="3" indent="-342900" algn="l">
              <a:spcBef>
                <a:spcPts val="360"/>
              </a:spcBef>
              <a:spcAft>
                <a:spcPts val="0"/>
              </a:spcAft>
              <a:buClr>
                <a:schemeClr val="dk1"/>
              </a:buClr>
              <a:buSzPts val="1800"/>
              <a:buChar char="–"/>
              <a:defRPr/>
            </a:lvl4pPr>
            <a:lvl5pPr marL="2286000" lvl="4" indent="-342900" algn="l">
              <a:spcBef>
                <a:spcPts val="360"/>
              </a:spcBef>
              <a:spcAft>
                <a:spcPts val="0"/>
              </a:spcAft>
              <a:buClr>
                <a:schemeClr val="dk1"/>
              </a:buClr>
              <a:buSzPts val="1800"/>
              <a:buChar char="»"/>
              <a:defRPr/>
            </a:lvl5pPr>
            <a:lvl6pPr marL="2743200" lvl="5" indent="-342900" algn="l">
              <a:spcBef>
                <a:spcPts val="360"/>
              </a:spcBef>
              <a:spcAft>
                <a:spcPts val="0"/>
              </a:spcAft>
              <a:buClr>
                <a:schemeClr val="dk1"/>
              </a:buClr>
              <a:buSzPts val="1800"/>
              <a:buChar char="•"/>
              <a:defRPr/>
            </a:lvl6pPr>
            <a:lvl7pPr marL="3200400" lvl="6" indent="-342900" algn="l">
              <a:spcBef>
                <a:spcPts val="360"/>
              </a:spcBef>
              <a:spcAft>
                <a:spcPts val="0"/>
              </a:spcAft>
              <a:buClr>
                <a:schemeClr val="dk1"/>
              </a:buClr>
              <a:buSzPts val="1800"/>
              <a:buChar char="•"/>
              <a:defRPr/>
            </a:lvl7pPr>
            <a:lvl8pPr marL="3657600" lvl="7" indent="-342900" algn="l">
              <a:spcBef>
                <a:spcPts val="360"/>
              </a:spcBef>
              <a:spcAft>
                <a:spcPts val="0"/>
              </a:spcAft>
              <a:buClr>
                <a:schemeClr val="dk1"/>
              </a:buClr>
              <a:buSzPts val="1800"/>
              <a:buChar char="•"/>
              <a:defRPr/>
            </a:lvl8pPr>
            <a:lvl9pPr marL="4114800" lvl="8" indent="-342900" algn="l">
              <a:spcBef>
                <a:spcPts val="360"/>
              </a:spcBef>
              <a:spcAft>
                <a:spcPts val="0"/>
              </a:spcAft>
              <a:buClr>
                <a:schemeClr val="dk1"/>
              </a:buClr>
              <a:buSzPts val="1800"/>
              <a:buChar char="•"/>
              <a:defRPr/>
            </a:lvl9pPr>
          </a:lstStyle>
          <a:p>
            <a:endParaRPr/>
          </a:p>
        </p:txBody>
      </p:sp>
      <p:sp>
        <p:nvSpPr>
          <p:cNvPr id="71" name="Google Shape;71;p18"/>
          <p:cNvSpPr txBox="1">
            <a:spLocks noGrp="1"/>
          </p:cNvSpPr>
          <p:nvPr>
            <p:ph type="dt" idx="10"/>
          </p:nvPr>
        </p:nvSpPr>
        <p:spPr>
          <a:xfrm>
            <a:off x="457200" y="6356350"/>
            <a:ext cx="21336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72" name="Google Shape;72;p18"/>
          <p:cNvSpPr txBox="1">
            <a:spLocks noGrp="1"/>
          </p:cNvSpPr>
          <p:nvPr>
            <p:ph type="ftr" idx="11"/>
          </p:nvPr>
        </p:nvSpPr>
        <p:spPr>
          <a:xfrm>
            <a:off x="3124200" y="6356350"/>
            <a:ext cx="28956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73" name="Google Shape;73;p18"/>
          <p:cNvSpPr txBox="1">
            <a:spLocks noGrp="1"/>
          </p:cNvSpPr>
          <p:nvPr>
            <p:ph type="sldNum" idx="12"/>
          </p:nvPr>
        </p:nvSpPr>
        <p:spPr>
          <a:xfrm>
            <a:off x="6553200" y="6356350"/>
            <a:ext cx="21336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matchingName="Vertical Title and Text" type="vertTitleAndTx">
  <p:cSld name="VERTICAL_TITLE_AND_VERTICAL_TEXT">
    <p:spTree>
      <p:nvGrpSpPr>
        <p:cNvPr id="1" name="Shape 74"/>
        <p:cNvGrpSpPr/>
        <p:nvPr/>
      </p:nvGrpSpPr>
      <p:grpSpPr>
        <a:xfrm>
          <a:off x="0" y="0"/>
          <a:ext cx="0" cy="0"/>
          <a:chOff x="0" y="0"/>
          <a:chExt cx="0" cy="0"/>
        </a:xfrm>
      </p:grpSpPr>
      <p:sp>
        <p:nvSpPr>
          <p:cNvPr id="75" name="Google Shape;75;p19"/>
          <p:cNvSpPr txBox="1">
            <a:spLocks noGrp="1"/>
          </p:cNvSpPr>
          <p:nvPr>
            <p:ph type="title"/>
          </p:nvPr>
        </p:nvSpPr>
        <p:spPr>
          <a:xfrm rot="5400000">
            <a:off x="4732338" y="2171701"/>
            <a:ext cx="5851525" cy="2057400"/>
          </a:xfrm>
          <a:prstGeom prst="rect">
            <a:avLst/>
          </a:prstGeom>
          <a:noFill/>
          <a:ln>
            <a:noFill/>
          </a:ln>
        </p:spPr>
        <p:txBody>
          <a:bodyPr spcFirstLastPara="1" wrap="square" lIns="91425" tIns="45700" rIns="91425" bIns="45700" anchor="ctr" anchorCtr="0">
            <a:normAutofit/>
          </a:bodyPr>
          <a:lstStyle>
            <a:lvl1pPr lvl="0" algn="ctr">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76" name="Google Shape;76;p19"/>
          <p:cNvSpPr txBox="1">
            <a:spLocks noGrp="1"/>
          </p:cNvSpPr>
          <p:nvPr>
            <p:ph type="body" idx="1"/>
          </p:nvPr>
        </p:nvSpPr>
        <p:spPr>
          <a:xfrm rot="5400000">
            <a:off x="541338" y="190500"/>
            <a:ext cx="5851525" cy="6019800"/>
          </a:xfrm>
          <a:prstGeom prst="rect">
            <a:avLst/>
          </a:prstGeom>
          <a:noFill/>
          <a:ln>
            <a:noFill/>
          </a:ln>
        </p:spPr>
        <p:txBody>
          <a:bodyPr spcFirstLastPara="1" wrap="square" lIns="91425" tIns="45700" rIns="91425" bIns="45700" anchor="t" anchorCtr="0">
            <a:normAutofit/>
          </a:bodyPr>
          <a:lstStyle>
            <a:lvl1pPr marL="457200" lvl="0" indent="-342900" algn="l">
              <a:spcBef>
                <a:spcPts val="360"/>
              </a:spcBef>
              <a:spcAft>
                <a:spcPts val="0"/>
              </a:spcAft>
              <a:buClr>
                <a:schemeClr val="dk1"/>
              </a:buClr>
              <a:buSzPts val="1800"/>
              <a:buChar char="•"/>
              <a:defRPr/>
            </a:lvl1pPr>
            <a:lvl2pPr marL="914400" lvl="1" indent="-342900" algn="l">
              <a:spcBef>
                <a:spcPts val="360"/>
              </a:spcBef>
              <a:spcAft>
                <a:spcPts val="0"/>
              </a:spcAft>
              <a:buClr>
                <a:schemeClr val="dk1"/>
              </a:buClr>
              <a:buSzPts val="1800"/>
              <a:buChar char="–"/>
              <a:defRPr/>
            </a:lvl2pPr>
            <a:lvl3pPr marL="1371600" lvl="2" indent="-342900" algn="l">
              <a:spcBef>
                <a:spcPts val="360"/>
              </a:spcBef>
              <a:spcAft>
                <a:spcPts val="0"/>
              </a:spcAft>
              <a:buClr>
                <a:schemeClr val="dk1"/>
              </a:buClr>
              <a:buSzPts val="1800"/>
              <a:buChar char="•"/>
              <a:defRPr/>
            </a:lvl3pPr>
            <a:lvl4pPr marL="1828800" lvl="3" indent="-342900" algn="l">
              <a:spcBef>
                <a:spcPts val="360"/>
              </a:spcBef>
              <a:spcAft>
                <a:spcPts val="0"/>
              </a:spcAft>
              <a:buClr>
                <a:schemeClr val="dk1"/>
              </a:buClr>
              <a:buSzPts val="1800"/>
              <a:buChar char="–"/>
              <a:defRPr/>
            </a:lvl4pPr>
            <a:lvl5pPr marL="2286000" lvl="4" indent="-342900" algn="l">
              <a:spcBef>
                <a:spcPts val="360"/>
              </a:spcBef>
              <a:spcAft>
                <a:spcPts val="0"/>
              </a:spcAft>
              <a:buClr>
                <a:schemeClr val="dk1"/>
              </a:buClr>
              <a:buSzPts val="1800"/>
              <a:buChar char="»"/>
              <a:defRPr/>
            </a:lvl5pPr>
            <a:lvl6pPr marL="2743200" lvl="5" indent="-342900" algn="l">
              <a:spcBef>
                <a:spcPts val="360"/>
              </a:spcBef>
              <a:spcAft>
                <a:spcPts val="0"/>
              </a:spcAft>
              <a:buClr>
                <a:schemeClr val="dk1"/>
              </a:buClr>
              <a:buSzPts val="1800"/>
              <a:buChar char="•"/>
              <a:defRPr/>
            </a:lvl6pPr>
            <a:lvl7pPr marL="3200400" lvl="6" indent="-342900" algn="l">
              <a:spcBef>
                <a:spcPts val="360"/>
              </a:spcBef>
              <a:spcAft>
                <a:spcPts val="0"/>
              </a:spcAft>
              <a:buClr>
                <a:schemeClr val="dk1"/>
              </a:buClr>
              <a:buSzPts val="1800"/>
              <a:buChar char="•"/>
              <a:defRPr/>
            </a:lvl7pPr>
            <a:lvl8pPr marL="3657600" lvl="7" indent="-342900" algn="l">
              <a:spcBef>
                <a:spcPts val="360"/>
              </a:spcBef>
              <a:spcAft>
                <a:spcPts val="0"/>
              </a:spcAft>
              <a:buClr>
                <a:schemeClr val="dk1"/>
              </a:buClr>
              <a:buSzPts val="1800"/>
              <a:buChar char="•"/>
              <a:defRPr/>
            </a:lvl8pPr>
            <a:lvl9pPr marL="4114800" lvl="8" indent="-342900" algn="l">
              <a:spcBef>
                <a:spcPts val="360"/>
              </a:spcBef>
              <a:spcAft>
                <a:spcPts val="0"/>
              </a:spcAft>
              <a:buClr>
                <a:schemeClr val="dk1"/>
              </a:buClr>
              <a:buSzPts val="1800"/>
              <a:buChar char="•"/>
              <a:defRPr/>
            </a:lvl9pPr>
          </a:lstStyle>
          <a:p>
            <a:endParaRPr/>
          </a:p>
        </p:txBody>
      </p:sp>
      <p:sp>
        <p:nvSpPr>
          <p:cNvPr id="77" name="Google Shape;77;p19"/>
          <p:cNvSpPr txBox="1">
            <a:spLocks noGrp="1"/>
          </p:cNvSpPr>
          <p:nvPr>
            <p:ph type="dt" idx="10"/>
          </p:nvPr>
        </p:nvSpPr>
        <p:spPr>
          <a:xfrm>
            <a:off x="457200" y="6356350"/>
            <a:ext cx="21336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78" name="Google Shape;78;p19"/>
          <p:cNvSpPr txBox="1">
            <a:spLocks noGrp="1"/>
          </p:cNvSpPr>
          <p:nvPr>
            <p:ph type="ftr" idx="11"/>
          </p:nvPr>
        </p:nvSpPr>
        <p:spPr>
          <a:xfrm>
            <a:off x="3124200" y="6356350"/>
            <a:ext cx="28956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79" name="Google Shape;79;p19"/>
          <p:cNvSpPr txBox="1">
            <a:spLocks noGrp="1"/>
          </p:cNvSpPr>
          <p:nvPr>
            <p:ph type="sldNum" idx="12"/>
          </p:nvPr>
        </p:nvSpPr>
        <p:spPr>
          <a:xfrm>
            <a:off x="6553200" y="6356350"/>
            <a:ext cx="21336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theme" Target="../theme/theme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5"/>
        <p:cNvGrpSpPr/>
        <p:nvPr/>
      </p:nvGrpSpPr>
      <p:grpSpPr>
        <a:xfrm>
          <a:off x="0" y="0"/>
          <a:ext cx="0" cy="0"/>
          <a:chOff x="0" y="0"/>
          <a:chExt cx="0" cy="0"/>
        </a:xfrm>
      </p:grpSpPr>
      <p:sp>
        <p:nvSpPr>
          <p:cNvPr id="6" name="Google Shape;6;p8"/>
          <p:cNvSpPr txBox="1">
            <a:spLocks noGrp="1"/>
          </p:cNvSpPr>
          <p:nvPr>
            <p:ph type="title"/>
          </p:nvPr>
        </p:nvSpPr>
        <p:spPr>
          <a:xfrm>
            <a:off x="457200" y="274638"/>
            <a:ext cx="8229600" cy="1143000"/>
          </a:xfrm>
          <a:prstGeom prst="rect">
            <a:avLst/>
          </a:prstGeom>
          <a:noFill/>
          <a:ln>
            <a:noFill/>
          </a:ln>
        </p:spPr>
        <p:txBody>
          <a:bodyPr spcFirstLastPara="1" wrap="square" lIns="91425" tIns="45700" rIns="91425" bIns="45700" anchor="ctr" anchorCtr="0">
            <a:normAutofit/>
          </a:bodyPr>
          <a:lstStyle>
            <a:lvl1pPr marR="0" lvl="0" algn="ctr" rtl="0">
              <a:spcBef>
                <a:spcPts val="0"/>
              </a:spcBef>
              <a:spcAft>
                <a:spcPts val="0"/>
              </a:spcAft>
              <a:buClr>
                <a:schemeClr val="dk1"/>
              </a:buClr>
              <a:buSzPts val="4400"/>
              <a:buFont typeface="Calibri"/>
              <a:buNone/>
              <a:defRPr sz="4400" b="0" i="0" u="none" strike="noStrike" cap="none">
                <a:solidFill>
                  <a:schemeClr val="dk1"/>
                </a:solidFill>
                <a:latin typeface="Calibri"/>
                <a:ea typeface="Calibri"/>
                <a:cs typeface="Calibri"/>
                <a:sym typeface="Calibri"/>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a:endParaRPr/>
          </a:p>
        </p:txBody>
      </p:sp>
      <p:sp>
        <p:nvSpPr>
          <p:cNvPr id="7" name="Google Shape;7;p8"/>
          <p:cNvSpPr txBox="1">
            <a:spLocks noGrp="1"/>
          </p:cNvSpPr>
          <p:nvPr>
            <p:ph type="body" idx="1"/>
          </p:nvPr>
        </p:nvSpPr>
        <p:spPr>
          <a:xfrm>
            <a:off x="457200" y="1600200"/>
            <a:ext cx="8229600" cy="4525963"/>
          </a:xfrm>
          <a:prstGeom prst="rect">
            <a:avLst/>
          </a:prstGeom>
          <a:noFill/>
          <a:ln>
            <a:noFill/>
          </a:ln>
        </p:spPr>
        <p:txBody>
          <a:bodyPr spcFirstLastPara="1" wrap="square" lIns="91425" tIns="45700" rIns="91425" bIns="45700" anchor="t" anchorCtr="0">
            <a:normAutofit/>
          </a:bodyPr>
          <a:lstStyle>
            <a:lvl1pPr marL="457200" marR="0" lvl="0" indent="-431800" algn="l" rtl="0">
              <a:spcBef>
                <a:spcPts val="640"/>
              </a:spcBef>
              <a:spcAft>
                <a:spcPts val="0"/>
              </a:spcAft>
              <a:buClr>
                <a:schemeClr val="dk1"/>
              </a:buClr>
              <a:buSzPts val="3200"/>
              <a:buFont typeface="Arial"/>
              <a:buChar char="•"/>
              <a:defRPr sz="3200" b="0" i="0" u="none" strike="noStrike" cap="none">
                <a:solidFill>
                  <a:schemeClr val="dk1"/>
                </a:solidFill>
                <a:latin typeface="Calibri"/>
                <a:ea typeface="Calibri"/>
                <a:cs typeface="Calibri"/>
                <a:sym typeface="Calibri"/>
              </a:defRPr>
            </a:lvl1pPr>
            <a:lvl2pPr marL="914400" marR="0" lvl="1" indent="-406400" algn="l" rtl="0">
              <a:spcBef>
                <a:spcPts val="560"/>
              </a:spcBef>
              <a:spcAft>
                <a:spcPts val="0"/>
              </a:spcAft>
              <a:buClr>
                <a:schemeClr val="dk1"/>
              </a:buClr>
              <a:buSzPts val="2800"/>
              <a:buFont typeface="Arial"/>
              <a:buChar char="–"/>
              <a:defRPr sz="2800" b="0" i="0" u="none" strike="noStrike" cap="none">
                <a:solidFill>
                  <a:schemeClr val="dk1"/>
                </a:solidFill>
                <a:latin typeface="Calibri"/>
                <a:ea typeface="Calibri"/>
                <a:cs typeface="Calibri"/>
                <a:sym typeface="Calibri"/>
              </a:defRPr>
            </a:lvl2pPr>
            <a:lvl3pPr marL="1371600" marR="0" lvl="2" indent="-381000" algn="l" rtl="0">
              <a:spcBef>
                <a:spcPts val="48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3pPr>
            <a:lvl4pPr marL="1828800" marR="0" lvl="3" indent="-355600" algn="l" rtl="0">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4pPr>
            <a:lvl5pPr marL="2286000" marR="0" lvl="4" indent="-355600" algn="l" rtl="0">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5pPr>
            <a:lvl6pPr marL="2743200" marR="0" lvl="5" indent="-355600" algn="l" rtl="0">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6pPr>
            <a:lvl7pPr marL="3200400" marR="0" lvl="6" indent="-355600" algn="l" rtl="0">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7pPr>
            <a:lvl8pPr marL="3657600" marR="0" lvl="7" indent="-355600" algn="l" rtl="0">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8pPr>
            <a:lvl9pPr marL="4114800" marR="0" lvl="8" indent="-355600" algn="l" rtl="0">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9pPr>
          </a:lstStyle>
          <a:p>
            <a:endParaRPr/>
          </a:p>
        </p:txBody>
      </p:sp>
      <p:sp>
        <p:nvSpPr>
          <p:cNvPr id="8" name="Google Shape;8;p8"/>
          <p:cNvSpPr txBox="1">
            <a:spLocks noGrp="1"/>
          </p:cNvSpPr>
          <p:nvPr>
            <p:ph type="dt" idx="10"/>
          </p:nvPr>
        </p:nvSpPr>
        <p:spPr>
          <a:xfrm>
            <a:off x="457200" y="6356350"/>
            <a:ext cx="2133600" cy="365125"/>
          </a:xfrm>
          <a:prstGeom prst="rect">
            <a:avLst/>
          </a:prstGeom>
          <a:noFill/>
          <a:ln>
            <a:noFill/>
          </a:ln>
        </p:spPr>
        <p:txBody>
          <a:bodyPr spcFirstLastPara="1" wrap="square" lIns="91425" tIns="45700" rIns="91425" bIns="45700" anchor="ctr" anchorCtr="0">
            <a:noAutofit/>
          </a:bodyPr>
          <a:lstStyle>
            <a:lvl1pPr marR="0" lvl="0" algn="l" rtl="0">
              <a:spcBef>
                <a:spcPts val="0"/>
              </a:spcBef>
              <a:spcAft>
                <a:spcPts val="0"/>
              </a:spcAft>
              <a:buSzPts val="1400"/>
              <a:buNone/>
              <a:defRPr sz="1200" b="0" i="0" u="none" strike="noStrike" cap="none">
                <a:solidFill>
                  <a:srgbClr val="888888"/>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9" name="Google Shape;9;p8"/>
          <p:cNvSpPr txBox="1">
            <a:spLocks noGrp="1"/>
          </p:cNvSpPr>
          <p:nvPr>
            <p:ph type="ftr" idx="11"/>
          </p:nvPr>
        </p:nvSpPr>
        <p:spPr>
          <a:xfrm>
            <a:off x="3124200" y="6356350"/>
            <a:ext cx="2895600" cy="365125"/>
          </a:xfrm>
          <a:prstGeom prst="rect">
            <a:avLst/>
          </a:prstGeom>
          <a:noFill/>
          <a:ln>
            <a:noFill/>
          </a:ln>
        </p:spPr>
        <p:txBody>
          <a:bodyPr spcFirstLastPara="1" wrap="square" lIns="91425" tIns="45700" rIns="91425" bIns="45700" anchor="ctr" anchorCtr="0">
            <a:noAutofit/>
          </a:bodyPr>
          <a:lstStyle>
            <a:lvl1pPr marR="0" lvl="0" algn="ctr" rtl="0">
              <a:spcBef>
                <a:spcPts val="0"/>
              </a:spcBef>
              <a:spcAft>
                <a:spcPts val="0"/>
              </a:spcAft>
              <a:buSzPts val="1400"/>
              <a:buNone/>
              <a:defRPr sz="1200" b="0" i="0" u="none" strike="noStrike" cap="none">
                <a:solidFill>
                  <a:srgbClr val="888888"/>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10" name="Google Shape;10;p8"/>
          <p:cNvSpPr txBox="1">
            <a:spLocks noGrp="1"/>
          </p:cNvSpPr>
          <p:nvPr>
            <p:ph type="sldNum" idx="12"/>
          </p:nvPr>
        </p:nvSpPr>
        <p:spPr>
          <a:xfrm>
            <a:off x="6553200" y="6356350"/>
            <a:ext cx="2133600" cy="365125"/>
          </a:xfrm>
          <a:prstGeom prst="rect">
            <a:avLst/>
          </a:prstGeom>
          <a:noFill/>
          <a:ln>
            <a:noFill/>
          </a:ln>
        </p:spPr>
        <p:txBody>
          <a:bodyPr spcFirstLastPara="1" wrap="square" lIns="91425" tIns="45700" rIns="91425" bIns="45700" anchor="ctr" anchorCtr="0">
            <a:noAutofit/>
          </a:bodyPr>
          <a:lstStyle>
            <a:lvl1pPr marL="0" marR="0" lvl="0" indent="0" algn="r" rtl="0">
              <a:spcBef>
                <a:spcPts val="0"/>
              </a:spcBef>
              <a:buNone/>
              <a:defRPr sz="1200" b="0" i="0" u="none" strike="noStrike" cap="none">
                <a:solidFill>
                  <a:srgbClr val="888888"/>
                </a:solidFill>
                <a:latin typeface="Calibri"/>
                <a:ea typeface="Calibri"/>
                <a:cs typeface="Calibri"/>
                <a:sym typeface="Calibri"/>
              </a:defRPr>
            </a:lvl1pPr>
            <a:lvl2pPr marL="0" marR="0" lvl="1" indent="0" algn="r" rtl="0">
              <a:spcBef>
                <a:spcPts val="0"/>
              </a:spcBef>
              <a:buNone/>
              <a:defRPr sz="1200" b="0" i="0" u="none" strike="noStrike" cap="none">
                <a:solidFill>
                  <a:srgbClr val="888888"/>
                </a:solidFill>
                <a:latin typeface="Calibri"/>
                <a:ea typeface="Calibri"/>
                <a:cs typeface="Calibri"/>
                <a:sym typeface="Calibri"/>
              </a:defRPr>
            </a:lvl2pPr>
            <a:lvl3pPr marL="0" marR="0" lvl="2" indent="0" algn="r" rtl="0">
              <a:spcBef>
                <a:spcPts val="0"/>
              </a:spcBef>
              <a:buNone/>
              <a:defRPr sz="1200" b="0" i="0" u="none" strike="noStrike" cap="none">
                <a:solidFill>
                  <a:srgbClr val="888888"/>
                </a:solidFill>
                <a:latin typeface="Calibri"/>
                <a:ea typeface="Calibri"/>
                <a:cs typeface="Calibri"/>
                <a:sym typeface="Calibri"/>
              </a:defRPr>
            </a:lvl3pPr>
            <a:lvl4pPr marL="0" marR="0" lvl="3" indent="0" algn="r" rtl="0">
              <a:spcBef>
                <a:spcPts val="0"/>
              </a:spcBef>
              <a:buNone/>
              <a:defRPr sz="1200" b="0" i="0" u="none" strike="noStrike" cap="none">
                <a:solidFill>
                  <a:srgbClr val="888888"/>
                </a:solidFill>
                <a:latin typeface="Calibri"/>
                <a:ea typeface="Calibri"/>
                <a:cs typeface="Calibri"/>
                <a:sym typeface="Calibri"/>
              </a:defRPr>
            </a:lvl4pPr>
            <a:lvl5pPr marL="0" marR="0" lvl="4" indent="0" algn="r" rtl="0">
              <a:spcBef>
                <a:spcPts val="0"/>
              </a:spcBef>
              <a:buNone/>
              <a:defRPr sz="1200" b="0" i="0" u="none" strike="noStrike" cap="none">
                <a:solidFill>
                  <a:srgbClr val="888888"/>
                </a:solidFill>
                <a:latin typeface="Calibri"/>
                <a:ea typeface="Calibri"/>
                <a:cs typeface="Calibri"/>
                <a:sym typeface="Calibri"/>
              </a:defRPr>
            </a:lvl5pPr>
            <a:lvl6pPr marL="0" marR="0" lvl="5" indent="0" algn="r" rtl="0">
              <a:spcBef>
                <a:spcPts val="0"/>
              </a:spcBef>
              <a:buNone/>
              <a:defRPr sz="1200" b="0" i="0" u="none" strike="noStrike" cap="none">
                <a:solidFill>
                  <a:srgbClr val="888888"/>
                </a:solidFill>
                <a:latin typeface="Calibri"/>
                <a:ea typeface="Calibri"/>
                <a:cs typeface="Calibri"/>
                <a:sym typeface="Calibri"/>
              </a:defRPr>
            </a:lvl6pPr>
            <a:lvl7pPr marL="0" marR="0" lvl="6" indent="0" algn="r" rtl="0">
              <a:spcBef>
                <a:spcPts val="0"/>
              </a:spcBef>
              <a:buNone/>
              <a:defRPr sz="1200" b="0" i="0" u="none" strike="noStrike" cap="none">
                <a:solidFill>
                  <a:srgbClr val="888888"/>
                </a:solidFill>
                <a:latin typeface="Calibri"/>
                <a:ea typeface="Calibri"/>
                <a:cs typeface="Calibri"/>
                <a:sym typeface="Calibri"/>
              </a:defRPr>
            </a:lvl7pPr>
            <a:lvl8pPr marL="0" marR="0" lvl="7" indent="0" algn="r" rtl="0">
              <a:spcBef>
                <a:spcPts val="0"/>
              </a:spcBef>
              <a:buNone/>
              <a:defRPr sz="1200" b="0" i="0" u="none" strike="noStrike" cap="none">
                <a:solidFill>
                  <a:srgbClr val="888888"/>
                </a:solidFill>
                <a:latin typeface="Calibri"/>
                <a:ea typeface="Calibri"/>
                <a:cs typeface="Calibri"/>
                <a:sym typeface="Calibri"/>
              </a:defRPr>
            </a:lvl8pPr>
            <a:lvl9pPr marL="0" marR="0" lvl="8" indent="0" algn="r" rtl="0">
              <a:spcBef>
                <a:spcPts val="0"/>
              </a:spcBef>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spTree>
  </p:cSld>
  <p:clrMap bg1="lt1" tx1="dk1" bg2="dk2" tx2="lt2" accent1="accent1" accent2="accent2" accent3="accent3" accent4="accent4" accent5="accent5" accent6="accent6" hlink="hlink" folHlink="folHlink"/>
  <p:sldLayoutIdLst>
    <p:sldLayoutId id="2147483649" r:id="rId1"/>
    <p:sldLayoutId id="2147483651" r:id="rId2"/>
    <p:sldLayoutId id="2147483652" r:id="rId3"/>
    <p:sldLayoutId id="2147483653" r:id="rId4"/>
    <p:sldLayoutId id="2147483654" r:id="rId5"/>
    <p:sldLayoutId id="2147483655" r:id="rId6"/>
    <p:sldLayoutId id="2147483656" r:id="rId7"/>
    <p:sldLayoutId id="2147483657" r:id="rId8"/>
    <p:sldLayoutId id="2147483658" r:id="rId9"/>
    <p:sldLayoutId id="2147483659" r:id="rId10"/>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image" Target="../media/image6.png"/><Relationship Id="rId3" Type="http://schemas.openxmlformats.org/officeDocument/2006/relationships/image" Target="../media/image1.png"/><Relationship Id="rId7" Type="http://schemas.openxmlformats.org/officeDocument/2006/relationships/image" Target="../media/image5.png"/><Relationship Id="rId2" Type="http://schemas.openxmlformats.org/officeDocument/2006/relationships/notesSlide" Target="../notesSlides/notesSlide1.xml"/><Relationship Id="rId1" Type="http://schemas.openxmlformats.org/officeDocument/2006/relationships/slideLayout" Target="../slideLayouts/slideLayout1.xml"/><Relationship Id="rId6" Type="http://schemas.openxmlformats.org/officeDocument/2006/relationships/image" Target="../media/image4.png"/><Relationship Id="rId5" Type="http://schemas.openxmlformats.org/officeDocument/2006/relationships/image" Target="../media/image3.png"/><Relationship Id="rId10" Type="http://schemas.openxmlformats.org/officeDocument/2006/relationships/image" Target="../media/image8.png"/><Relationship Id="rId4" Type="http://schemas.openxmlformats.org/officeDocument/2006/relationships/image" Target="../media/image2.png"/><Relationship Id="rId9" Type="http://schemas.openxmlformats.org/officeDocument/2006/relationships/image" Target="../media/image7.png"/></Relationships>
</file>

<file path=ppt/slides/_rels/slide2.xml.rels><?xml version="1.0" encoding="UTF-8" standalone="yes"?>
<Relationships xmlns="http://schemas.openxmlformats.org/package/2006/relationships"><Relationship Id="rId8" Type="http://schemas.openxmlformats.org/officeDocument/2006/relationships/image" Target="../media/image5.png"/><Relationship Id="rId3" Type="http://schemas.openxmlformats.org/officeDocument/2006/relationships/image" Target="../media/image9.png"/><Relationship Id="rId7" Type="http://schemas.openxmlformats.org/officeDocument/2006/relationships/image" Target="../media/image7.png"/><Relationship Id="rId2" Type="http://schemas.openxmlformats.org/officeDocument/2006/relationships/notesSlide" Target="../notesSlides/notesSlide2.xml"/><Relationship Id="rId1" Type="http://schemas.openxmlformats.org/officeDocument/2006/relationships/slideLayout" Target="../slideLayouts/slideLayout1.xml"/><Relationship Id="rId6" Type="http://schemas.openxmlformats.org/officeDocument/2006/relationships/image" Target="../media/image11.png"/><Relationship Id="rId5" Type="http://schemas.openxmlformats.org/officeDocument/2006/relationships/image" Target="../media/image10.png"/><Relationship Id="rId10" Type="http://schemas.openxmlformats.org/officeDocument/2006/relationships/image" Target="../media/image2.png"/><Relationship Id="rId4" Type="http://schemas.openxmlformats.org/officeDocument/2006/relationships/image" Target="../media/image3.png"/><Relationship Id="rId9" Type="http://schemas.openxmlformats.org/officeDocument/2006/relationships/image" Target="../media/image12.png"/></Relationships>
</file>

<file path=ppt/slides/_rels/slide3.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3.xml"/><Relationship Id="rId1" Type="http://schemas.openxmlformats.org/officeDocument/2006/relationships/slideLayout" Target="../slideLayouts/slideLayout1.xml"/><Relationship Id="rId4" Type="http://schemas.openxmlformats.org/officeDocument/2006/relationships/image" Target="../media/image3.png"/></Relationships>
</file>

<file path=ppt/slides/_rels/slide4.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4.xml"/><Relationship Id="rId1" Type="http://schemas.openxmlformats.org/officeDocument/2006/relationships/slideLayout" Target="../slideLayouts/slideLayout1.xml"/><Relationship Id="rId6" Type="http://schemas.openxmlformats.org/officeDocument/2006/relationships/image" Target="../media/image2.png"/><Relationship Id="rId5" Type="http://schemas.openxmlformats.org/officeDocument/2006/relationships/image" Target="../media/image15.png"/><Relationship Id="rId4" Type="http://schemas.openxmlformats.org/officeDocument/2006/relationships/image" Target="../media/image3.png"/></Relationships>
</file>

<file path=ppt/slides/_rels/slide5.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5.xml"/><Relationship Id="rId1" Type="http://schemas.openxmlformats.org/officeDocument/2006/relationships/slideLayout" Target="../slideLayouts/slideLayout1.xml"/><Relationship Id="rId6" Type="http://schemas.openxmlformats.org/officeDocument/2006/relationships/image" Target="../media/image15.png"/><Relationship Id="rId5" Type="http://schemas.openxmlformats.org/officeDocument/2006/relationships/image" Target="../media/image3.png"/><Relationship Id="rId4" Type="http://schemas.openxmlformats.org/officeDocument/2006/relationships/image" Target="../media/image2.png"/></Relationships>
</file>

<file path=ppt/slides/_rels/slide6.xml.rels><?xml version="1.0" encoding="UTF-8" standalone="yes"?>
<Relationships xmlns="http://schemas.openxmlformats.org/package/2006/relationships"><Relationship Id="rId3" Type="http://schemas.openxmlformats.org/officeDocument/2006/relationships/image" Target="../media/image1.png"/><Relationship Id="rId7" Type="http://schemas.openxmlformats.org/officeDocument/2006/relationships/image" Target="../media/image15.png"/><Relationship Id="rId2" Type="http://schemas.openxmlformats.org/officeDocument/2006/relationships/notesSlide" Target="../notesSlides/notesSlide6.xml"/><Relationship Id="rId1" Type="http://schemas.openxmlformats.org/officeDocument/2006/relationships/slideLayout" Target="../slideLayouts/slideLayout1.xml"/><Relationship Id="rId6" Type="http://schemas.openxmlformats.org/officeDocument/2006/relationships/image" Target="../media/image3.png"/><Relationship Id="rId5" Type="http://schemas.openxmlformats.org/officeDocument/2006/relationships/image" Target="../media/image14.png"/><Relationship Id="rId4" Type="http://schemas.openxmlformats.org/officeDocument/2006/relationships/image" Target="../media/image2.png"/></Relationships>
</file>

<file path=ppt/slides/_rels/slide7.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7.xml"/><Relationship Id="rId1" Type="http://schemas.openxmlformats.org/officeDocument/2006/relationships/slideLayout" Target="../slideLayouts/slideLayout1.xml"/><Relationship Id="rId6" Type="http://schemas.openxmlformats.org/officeDocument/2006/relationships/image" Target="../media/image2.png"/><Relationship Id="rId5" Type="http://schemas.openxmlformats.org/officeDocument/2006/relationships/image" Target="../media/image15.png"/><Relationship Id="rId4" Type="http://schemas.openxmlformats.org/officeDocument/2006/relationships/image" Target="../media/image3.png"/></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F0F0F0"/>
        </a:solidFill>
        <a:effectLst/>
      </p:bgPr>
    </p:bg>
    <p:spTree>
      <p:nvGrpSpPr>
        <p:cNvPr id="1" name="Shape 83"/>
        <p:cNvGrpSpPr/>
        <p:nvPr/>
      </p:nvGrpSpPr>
      <p:grpSpPr>
        <a:xfrm>
          <a:off x="0" y="0"/>
          <a:ext cx="0" cy="0"/>
          <a:chOff x="0" y="0"/>
          <a:chExt cx="0" cy="0"/>
        </a:xfrm>
      </p:grpSpPr>
      <p:sp>
        <p:nvSpPr>
          <p:cNvPr id="84" name="Google Shape;84;p1"/>
          <p:cNvSpPr/>
          <p:nvPr/>
        </p:nvSpPr>
        <p:spPr>
          <a:xfrm>
            <a:off x="-314435" y="7455973"/>
            <a:ext cx="18602435" cy="930122"/>
          </a:xfrm>
          <a:custGeom>
            <a:avLst/>
            <a:gdLst/>
            <a:ahLst/>
            <a:cxnLst/>
            <a:rect l="l" t="t" r="r" b="b"/>
            <a:pathLst>
              <a:path w="18602435" h="930122" extrusionOk="0">
                <a:moveTo>
                  <a:pt x="0" y="0"/>
                </a:moveTo>
                <a:lnTo>
                  <a:pt x="18602435" y="0"/>
                </a:lnTo>
                <a:lnTo>
                  <a:pt x="18602435" y="930122"/>
                </a:lnTo>
                <a:lnTo>
                  <a:pt x="0" y="930122"/>
                </a:lnTo>
                <a:lnTo>
                  <a:pt x="0" y="0"/>
                </a:lnTo>
                <a:close/>
              </a:path>
            </a:pathLst>
          </a:custGeom>
          <a:blipFill rotWithShape="1">
            <a:blip r:embed="rId3">
              <a:alphaModFix/>
            </a:blip>
            <a:stretch>
              <a:fillRect/>
            </a:stretch>
          </a:blipFill>
          <a:ln>
            <a:noFill/>
          </a:ln>
        </p:spPr>
      </p:sp>
      <p:grpSp>
        <p:nvGrpSpPr>
          <p:cNvPr id="85" name="Google Shape;85;p1"/>
          <p:cNvGrpSpPr/>
          <p:nvPr/>
        </p:nvGrpSpPr>
        <p:grpSpPr>
          <a:xfrm>
            <a:off x="1683201" y="-3233453"/>
            <a:ext cx="5609593" cy="3900818"/>
            <a:chOff x="0" y="-38100"/>
            <a:chExt cx="406400" cy="282604"/>
          </a:xfrm>
        </p:grpSpPr>
        <p:sp>
          <p:nvSpPr>
            <p:cNvPr id="86" name="Google Shape;86;p1"/>
            <p:cNvSpPr/>
            <p:nvPr/>
          </p:nvSpPr>
          <p:spPr>
            <a:xfrm>
              <a:off x="0" y="0"/>
              <a:ext cx="406400" cy="244504"/>
            </a:xfrm>
            <a:custGeom>
              <a:avLst/>
              <a:gdLst/>
              <a:ahLst/>
              <a:cxnLst/>
              <a:rect l="l" t="t" r="r" b="b"/>
              <a:pathLst>
                <a:path w="406400" h="244504" extrusionOk="0">
                  <a:moveTo>
                    <a:pt x="203200" y="0"/>
                  </a:moveTo>
                  <a:lnTo>
                    <a:pt x="0" y="0"/>
                  </a:lnTo>
                  <a:lnTo>
                    <a:pt x="203200" y="244504"/>
                  </a:lnTo>
                  <a:lnTo>
                    <a:pt x="406400" y="244504"/>
                  </a:lnTo>
                  <a:lnTo>
                    <a:pt x="203200" y="0"/>
                  </a:lnTo>
                  <a:close/>
                </a:path>
              </a:pathLst>
            </a:custGeom>
            <a:solidFill>
              <a:srgbClr val="000061"/>
            </a:solidFill>
            <a:ln>
              <a:noFill/>
            </a:ln>
          </p:spPr>
        </p:sp>
        <p:sp>
          <p:nvSpPr>
            <p:cNvPr id="87" name="Google Shape;87;p1"/>
            <p:cNvSpPr txBox="1"/>
            <p:nvPr/>
          </p:nvSpPr>
          <p:spPr>
            <a:xfrm>
              <a:off x="101600" y="-38100"/>
              <a:ext cx="203200" cy="282604"/>
            </a:xfrm>
            <a:prstGeom prst="rect">
              <a:avLst/>
            </a:prstGeom>
            <a:noFill/>
            <a:ln>
              <a:noFill/>
            </a:ln>
          </p:spPr>
          <p:txBody>
            <a:bodyPr spcFirstLastPara="1" wrap="square" lIns="50800" tIns="50800" rIns="50800" bIns="50800" anchor="ctr" anchorCtr="0">
              <a:noAutofit/>
            </a:bodyPr>
            <a:lstStyle/>
            <a:p>
              <a:pPr marL="0" marR="0" lvl="0" indent="0" algn="ctr" rtl="0">
                <a:lnSpc>
                  <a:spcPct val="147722"/>
                </a:lnSpc>
                <a:spcBef>
                  <a:spcPts val="0"/>
                </a:spcBef>
                <a:spcAft>
                  <a:spcPts val="0"/>
                </a:spcAft>
                <a:buNone/>
              </a:pPr>
              <a:endParaRPr sz="1800" b="0" i="0" u="none" strike="noStrike" cap="none">
                <a:solidFill>
                  <a:schemeClr val="dk1"/>
                </a:solidFill>
                <a:latin typeface="Calibri"/>
                <a:ea typeface="Calibri"/>
                <a:cs typeface="Calibri"/>
                <a:sym typeface="Calibri"/>
              </a:endParaRPr>
            </a:p>
          </p:txBody>
        </p:sp>
      </p:grpSp>
      <p:grpSp>
        <p:nvGrpSpPr>
          <p:cNvPr id="88" name="Google Shape;88;p1"/>
          <p:cNvGrpSpPr/>
          <p:nvPr/>
        </p:nvGrpSpPr>
        <p:grpSpPr>
          <a:xfrm>
            <a:off x="-1793784" y="-286225"/>
            <a:ext cx="5310458" cy="953590"/>
            <a:chOff x="0" y="-38100"/>
            <a:chExt cx="1067512" cy="191691"/>
          </a:xfrm>
        </p:grpSpPr>
        <p:sp>
          <p:nvSpPr>
            <p:cNvPr id="89" name="Google Shape;89;p1"/>
            <p:cNvSpPr/>
            <p:nvPr/>
          </p:nvSpPr>
          <p:spPr>
            <a:xfrm>
              <a:off x="0" y="0"/>
              <a:ext cx="1067512" cy="153591"/>
            </a:xfrm>
            <a:custGeom>
              <a:avLst/>
              <a:gdLst/>
              <a:ahLst/>
              <a:cxnLst/>
              <a:rect l="l" t="t" r="r" b="b"/>
              <a:pathLst>
                <a:path w="1067512" h="153591" extrusionOk="0">
                  <a:moveTo>
                    <a:pt x="864312" y="0"/>
                  </a:moveTo>
                  <a:lnTo>
                    <a:pt x="0" y="0"/>
                  </a:lnTo>
                  <a:lnTo>
                    <a:pt x="203200" y="153591"/>
                  </a:lnTo>
                  <a:lnTo>
                    <a:pt x="1067512" y="153591"/>
                  </a:lnTo>
                  <a:lnTo>
                    <a:pt x="864312" y="0"/>
                  </a:lnTo>
                  <a:close/>
                </a:path>
              </a:pathLst>
            </a:custGeom>
            <a:solidFill>
              <a:srgbClr val="0151AF"/>
            </a:solidFill>
            <a:ln>
              <a:noFill/>
            </a:ln>
          </p:spPr>
        </p:sp>
        <p:sp>
          <p:nvSpPr>
            <p:cNvPr id="90" name="Google Shape;90;p1"/>
            <p:cNvSpPr txBox="1"/>
            <p:nvPr/>
          </p:nvSpPr>
          <p:spPr>
            <a:xfrm>
              <a:off x="101600" y="-38100"/>
              <a:ext cx="864312" cy="191691"/>
            </a:xfrm>
            <a:prstGeom prst="rect">
              <a:avLst/>
            </a:prstGeom>
            <a:noFill/>
            <a:ln>
              <a:noFill/>
            </a:ln>
          </p:spPr>
          <p:txBody>
            <a:bodyPr spcFirstLastPara="1" wrap="square" lIns="50800" tIns="50800" rIns="50800" bIns="50800" anchor="ctr" anchorCtr="0">
              <a:noAutofit/>
            </a:bodyPr>
            <a:lstStyle/>
            <a:p>
              <a:pPr marL="0" marR="0" lvl="0" indent="0" algn="ctr" rtl="0">
                <a:lnSpc>
                  <a:spcPct val="147722"/>
                </a:lnSpc>
                <a:spcBef>
                  <a:spcPts val="0"/>
                </a:spcBef>
                <a:spcAft>
                  <a:spcPts val="0"/>
                </a:spcAft>
                <a:buNone/>
              </a:pPr>
              <a:endParaRPr sz="1800" b="0" i="0" u="none" strike="noStrike" cap="none">
                <a:solidFill>
                  <a:schemeClr val="dk1"/>
                </a:solidFill>
                <a:latin typeface="Calibri"/>
                <a:ea typeface="Calibri"/>
                <a:cs typeface="Calibri"/>
                <a:sym typeface="Calibri"/>
              </a:endParaRPr>
            </a:p>
          </p:txBody>
        </p:sp>
      </p:grpSp>
      <p:grpSp>
        <p:nvGrpSpPr>
          <p:cNvPr id="91" name="Google Shape;91;p1"/>
          <p:cNvGrpSpPr/>
          <p:nvPr/>
        </p:nvGrpSpPr>
        <p:grpSpPr>
          <a:xfrm>
            <a:off x="11973873" y="-2808650"/>
            <a:ext cx="17689982" cy="10760270"/>
            <a:chOff x="0" y="-38100"/>
            <a:chExt cx="406400" cy="247200"/>
          </a:xfrm>
        </p:grpSpPr>
        <p:sp>
          <p:nvSpPr>
            <p:cNvPr id="92" name="Google Shape;92;p1"/>
            <p:cNvSpPr/>
            <p:nvPr/>
          </p:nvSpPr>
          <p:spPr>
            <a:xfrm>
              <a:off x="0" y="0"/>
              <a:ext cx="406400" cy="209084"/>
            </a:xfrm>
            <a:custGeom>
              <a:avLst/>
              <a:gdLst/>
              <a:ahLst/>
              <a:cxnLst/>
              <a:rect l="l" t="t" r="r" b="b"/>
              <a:pathLst>
                <a:path w="406400" h="209084" extrusionOk="0">
                  <a:moveTo>
                    <a:pt x="203200" y="0"/>
                  </a:moveTo>
                  <a:lnTo>
                    <a:pt x="0" y="0"/>
                  </a:lnTo>
                  <a:lnTo>
                    <a:pt x="203200" y="209084"/>
                  </a:lnTo>
                  <a:lnTo>
                    <a:pt x="406400" y="209084"/>
                  </a:lnTo>
                  <a:lnTo>
                    <a:pt x="203200" y="0"/>
                  </a:lnTo>
                  <a:close/>
                </a:path>
              </a:pathLst>
            </a:custGeom>
            <a:solidFill>
              <a:srgbClr val="059D05"/>
            </a:solidFill>
            <a:ln>
              <a:noFill/>
            </a:ln>
          </p:spPr>
        </p:sp>
        <p:sp>
          <p:nvSpPr>
            <p:cNvPr id="93" name="Google Shape;93;p1"/>
            <p:cNvSpPr txBox="1"/>
            <p:nvPr/>
          </p:nvSpPr>
          <p:spPr>
            <a:xfrm>
              <a:off x="101600" y="-38100"/>
              <a:ext cx="203100" cy="247200"/>
            </a:xfrm>
            <a:prstGeom prst="rect">
              <a:avLst/>
            </a:prstGeom>
            <a:noFill/>
            <a:ln>
              <a:noFill/>
            </a:ln>
          </p:spPr>
          <p:txBody>
            <a:bodyPr spcFirstLastPara="1" wrap="square" lIns="50800" tIns="50800" rIns="50800" bIns="50800" anchor="ctr" anchorCtr="0">
              <a:noAutofit/>
            </a:bodyPr>
            <a:lstStyle/>
            <a:p>
              <a:pPr marL="0" marR="0" lvl="0" indent="0" algn="ctr" rtl="0">
                <a:lnSpc>
                  <a:spcPct val="147722"/>
                </a:lnSpc>
                <a:spcBef>
                  <a:spcPts val="0"/>
                </a:spcBef>
                <a:spcAft>
                  <a:spcPts val="0"/>
                </a:spcAft>
                <a:buNone/>
              </a:pPr>
              <a:endParaRPr sz="1800" b="0" i="0" u="none" strike="noStrike" cap="none">
                <a:solidFill>
                  <a:schemeClr val="dk1"/>
                </a:solidFill>
                <a:latin typeface="Calibri"/>
                <a:ea typeface="Calibri"/>
                <a:cs typeface="Calibri"/>
                <a:sym typeface="Calibri"/>
              </a:endParaRPr>
            </a:p>
          </p:txBody>
        </p:sp>
      </p:grpSp>
      <p:grpSp>
        <p:nvGrpSpPr>
          <p:cNvPr id="94" name="Google Shape;94;p1"/>
          <p:cNvGrpSpPr/>
          <p:nvPr/>
        </p:nvGrpSpPr>
        <p:grpSpPr>
          <a:xfrm>
            <a:off x="3216975" y="-100247"/>
            <a:ext cx="1069305" cy="767612"/>
            <a:chOff x="0" y="-38100"/>
            <a:chExt cx="406400" cy="291739"/>
          </a:xfrm>
        </p:grpSpPr>
        <p:sp>
          <p:nvSpPr>
            <p:cNvPr id="95" name="Google Shape;95;p1"/>
            <p:cNvSpPr/>
            <p:nvPr/>
          </p:nvSpPr>
          <p:spPr>
            <a:xfrm>
              <a:off x="0" y="0"/>
              <a:ext cx="406400" cy="253639"/>
            </a:xfrm>
            <a:custGeom>
              <a:avLst/>
              <a:gdLst/>
              <a:ahLst/>
              <a:cxnLst/>
              <a:rect l="l" t="t" r="r" b="b"/>
              <a:pathLst>
                <a:path w="406400" h="253639" extrusionOk="0">
                  <a:moveTo>
                    <a:pt x="203200" y="0"/>
                  </a:moveTo>
                  <a:lnTo>
                    <a:pt x="0" y="0"/>
                  </a:lnTo>
                  <a:lnTo>
                    <a:pt x="203200" y="253639"/>
                  </a:lnTo>
                  <a:lnTo>
                    <a:pt x="406400" y="253639"/>
                  </a:lnTo>
                  <a:lnTo>
                    <a:pt x="203200" y="0"/>
                  </a:lnTo>
                  <a:close/>
                </a:path>
              </a:pathLst>
            </a:custGeom>
            <a:solidFill>
              <a:srgbClr val="059D05"/>
            </a:solidFill>
            <a:ln>
              <a:noFill/>
            </a:ln>
          </p:spPr>
        </p:sp>
        <p:sp>
          <p:nvSpPr>
            <p:cNvPr id="96" name="Google Shape;96;p1"/>
            <p:cNvSpPr txBox="1"/>
            <p:nvPr/>
          </p:nvSpPr>
          <p:spPr>
            <a:xfrm>
              <a:off x="101600" y="-38100"/>
              <a:ext cx="203200" cy="291739"/>
            </a:xfrm>
            <a:prstGeom prst="rect">
              <a:avLst/>
            </a:prstGeom>
            <a:noFill/>
            <a:ln>
              <a:noFill/>
            </a:ln>
          </p:spPr>
          <p:txBody>
            <a:bodyPr spcFirstLastPara="1" wrap="square" lIns="50800" tIns="50800" rIns="50800" bIns="50800" anchor="ctr" anchorCtr="0">
              <a:noAutofit/>
            </a:bodyPr>
            <a:lstStyle/>
            <a:p>
              <a:pPr marL="0" marR="0" lvl="0" indent="0" algn="ctr" rtl="0">
                <a:lnSpc>
                  <a:spcPct val="147722"/>
                </a:lnSpc>
                <a:spcBef>
                  <a:spcPts val="0"/>
                </a:spcBef>
                <a:spcAft>
                  <a:spcPts val="0"/>
                </a:spcAft>
                <a:buNone/>
              </a:pPr>
              <a:endParaRPr sz="1800" b="0" i="0" u="none" strike="noStrike" cap="none">
                <a:solidFill>
                  <a:schemeClr val="dk1"/>
                </a:solidFill>
                <a:latin typeface="Calibri"/>
                <a:ea typeface="Calibri"/>
                <a:cs typeface="Calibri"/>
                <a:sym typeface="Calibri"/>
              </a:endParaRPr>
            </a:p>
          </p:txBody>
        </p:sp>
      </p:grpSp>
      <p:sp>
        <p:nvSpPr>
          <p:cNvPr id="97" name="Google Shape;97;p1"/>
          <p:cNvSpPr/>
          <p:nvPr/>
        </p:nvSpPr>
        <p:spPr>
          <a:xfrm>
            <a:off x="11425428" y="2370875"/>
            <a:ext cx="4718594" cy="5096995"/>
          </a:xfrm>
          <a:custGeom>
            <a:avLst/>
            <a:gdLst/>
            <a:ahLst/>
            <a:cxnLst/>
            <a:rect l="l" t="t" r="r" b="b"/>
            <a:pathLst>
              <a:path w="6716860" h="6555621" extrusionOk="0">
                <a:moveTo>
                  <a:pt x="0" y="0"/>
                </a:moveTo>
                <a:lnTo>
                  <a:pt x="6716859" y="0"/>
                </a:lnTo>
                <a:lnTo>
                  <a:pt x="6716859" y="6555621"/>
                </a:lnTo>
                <a:lnTo>
                  <a:pt x="0" y="6555621"/>
                </a:lnTo>
                <a:lnTo>
                  <a:pt x="0" y="0"/>
                </a:lnTo>
                <a:close/>
              </a:path>
            </a:pathLst>
          </a:custGeom>
          <a:blipFill rotWithShape="1">
            <a:blip r:embed="rId4">
              <a:alphaModFix/>
            </a:blip>
            <a:stretch>
              <a:fillRect t="-2460"/>
            </a:stretch>
          </a:blipFill>
          <a:ln>
            <a:noFill/>
          </a:ln>
        </p:spPr>
      </p:sp>
      <p:sp>
        <p:nvSpPr>
          <p:cNvPr id="98" name="Google Shape;98;p1"/>
          <p:cNvSpPr/>
          <p:nvPr/>
        </p:nvSpPr>
        <p:spPr>
          <a:xfrm>
            <a:off x="7292795" y="-54407"/>
            <a:ext cx="6072251" cy="721772"/>
          </a:xfrm>
          <a:custGeom>
            <a:avLst/>
            <a:gdLst/>
            <a:ahLst/>
            <a:cxnLst/>
            <a:rect l="l" t="t" r="r" b="b"/>
            <a:pathLst>
              <a:path w="6072251" h="721772" extrusionOk="0">
                <a:moveTo>
                  <a:pt x="0" y="0"/>
                </a:moveTo>
                <a:lnTo>
                  <a:pt x="6072251" y="0"/>
                </a:lnTo>
                <a:lnTo>
                  <a:pt x="6072251" y="721772"/>
                </a:lnTo>
                <a:lnTo>
                  <a:pt x="0" y="721772"/>
                </a:lnTo>
                <a:lnTo>
                  <a:pt x="0" y="0"/>
                </a:lnTo>
                <a:close/>
              </a:path>
            </a:pathLst>
          </a:custGeom>
          <a:blipFill rotWithShape="1">
            <a:blip r:embed="rId5">
              <a:alphaModFix/>
            </a:blip>
            <a:stretch>
              <a:fillRect t="-6139" b="-6139"/>
            </a:stretch>
          </a:blipFill>
          <a:ln>
            <a:noFill/>
          </a:ln>
        </p:spPr>
      </p:sp>
      <p:grpSp>
        <p:nvGrpSpPr>
          <p:cNvPr id="99" name="Google Shape;99;p1"/>
          <p:cNvGrpSpPr/>
          <p:nvPr/>
        </p:nvGrpSpPr>
        <p:grpSpPr>
          <a:xfrm>
            <a:off x="136868" y="9171376"/>
            <a:ext cx="17699855" cy="835947"/>
            <a:chOff x="0" y="0"/>
            <a:chExt cx="23599806" cy="1114596"/>
          </a:xfrm>
        </p:grpSpPr>
        <p:sp>
          <p:nvSpPr>
            <p:cNvPr id="100" name="Google Shape;100;p1"/>
            <p:cNvSpPr/>
            <p:nvPr/>
          </p:nvSpPr>
          <p:spPr>
            <a:xfrm>
              <a:off x="0" y="67658"/>
              <a:ext cx="4317825" cy="947815"/>
            </a:xfrm>
            <a:custGeom>
              <a:avLst/>
              <a:gdLst/>
              <a:ahLst/>
              <a:cxnLst/>
              <a:rect l="l" t="t" r="r" b="b"/>
              <a:pathLst>
                <a:path w="4317825" h="947815" extrusionOk="0">
                  <a:moveTo>
                    <a:pt x="0" y="0"/>
                  </a:moveTo>
                  <a:lnTo>
                    <a:pt x="4317825" y="0"/>
                  </a:lnTo>
                  <a:lnTo>
                    <a:pt x="4317825" y="947815"/>
                  </a:lnTo>
                  <a:lnTo>
                    <a:pt x="0" y="947815"/>
                  </a:lnTo>
                  <a:lnTo>
                    <a:pt x="0" y="0"/>
                  </a:lnTo>
                  <a:close/>
                </a:path>
              </a:pathLst>
            </a:custGeom>
            <a:blipFill rotWithShape="1">
              <a:blip r:embed="rId6">
                <a:alphaModFix/>
              </a:blip>
              <a:stretch>
                <a:fillRect/>
              </a:stretch>
            </a:blipFill>
            <a:ln>
              <a:noFill/>
            </a:ln>
          </p:spPr>
        </p:sp>
        <p:sp>
          <p:nvSpPr>
            <p:cNvPr id="101" name="Google Shape;101;p1"/>
            <p:cNvSpPr/>
            <p:nvPr/>
          </p:nvSpPr>
          <p:spPr>
            <a:xfrm>
              <a:off x="11781438" y="67658"/>
              <a:ext cx="2130994" cy="947815"/>
            </a:xfrm>
            <a:custGeom>
              <a:avLst/>
              <a:gdLst/>
              <a:ahLst/>
              <a:cxnLst/>
              <a:rect l="l" t="t" r="r" b="b"/>
              <a:pathLst>
                <a:path w="2130994" h="947815" extrusionOk="0">
                  <a:moveTo>
                    <a:pt x="0" y="0"/>
                  </a:moveTo>
                  <a:lnTo>
                    <a:pt x="2130994" y="0"/>
                  </a:lnTo>
                  <a:lnTo>
                    <a:pt x="2130994" y="947815"/>
                  </a:lnTo>
                  <a:lnTo>
                    <a:pt x="0" y="947815"/>
                  </a:lnTo>
                  <a:lnTo>
                    <a:pt x="0" y="0"/>
                  </a:lnTo>
                  <a:close/>
                </a:path>
              </a:pathLst>
            </a:custGeom>
            <a:blipFill rotWithShape="1">
              <a:blip r:embed="rId7">
                <a:alphaModFix/>
              </a:blip>
              <a:stretch>
                <a:fillRect/>
              </a:stretch>
            </a:blipFill>
            <a:ln>
              <a:noFill/>
            </a:ln>
          </p:spPr>
        </p:sp>
        <p:sp>
          <p:nvSpPr>
            <p:cNvPr id="102" name="Google Shape;102;p1"/>
            <p:cNvSpPr/>
            <p:nvPr/>
          </p:nvSpPr>
          <p:spPr>
            <a:xfrm>
              <a:off x="7086717" y="0"/>
              <a:ext cx="3158585" cy="1083131"/>
            </a:xfrm>
            <a:custGeom>
              <a:avLst/>
              <a:gdLst/>
              <a:ahLst/>
              <a:cxnLst/>
              <a:rect l="l" t="t" r="r" b="b"/>
              <a:pathLst>
                <a:path w="3158585" h="1083131" extrusionOk="0">
                  <a:moveTo>
                    <a:pt x="0" y="0"/>
                  </a:moveTo>
                  <a:lnTo>
                    <a:pt x="3158585" y="0"/>
                  </a:lnTo>
                  <a:lnTo>
                    <a:pt x="3158585" y="1083131"/>
                  </a:lnTo>
                  <a:lnTo>
                    <a:pt x="0" y="1083131"/>
                  </a:lnTo>
                  <a:lnTo>
                    <a:pt x="0" y="0"/>
                  </a:lnTo>
                  <a:close/>
                </a:path>
              </a:pathLst>
            </a:custGeom>
            <a:blipFill rotWithShape="1">
              <a:blip r:embed="rId8">
                <a:alphaModFix/>
              </a:blip>
              <a:stretch>
                <a:fillRect/>
              </a:stretch>
            </a:blipFill>
            <a:ln>
              <a:noFill/>
            </a:ln>
          </p:spPr>
        </p:sp>
        <p:sp>
          <p:nvSpPr>
            <p:cNvPr id="103" name="Google Shape;103;p1"/>
            <p:cNvSpPr/>
            <p:nvPr/>
          </p:nvSpPr>
          <p:spPr>
            <a:xfrm>
              <a:off x="16749080" y="76924"/>
              <a:ext cx="1771585" cy="1037672"/>
            </a:xfrm>
            <a:custGeom>
              <a:avLst/>
              <a:gdLst/>
              <a:ahLst/>
              <a:cxnLst/>
              <a:rect l="l" t="t" r="r" b="b"/>
              <a:pathLst>
                <a:path w="1771585" h="1037672" extrusionOk="0">
                  <a:moveTo>
                    <a:pt x="0" y="0"/>
                  </a:moveTo>
                  <a:lnTo>
                    <a:pt x="1771585" y="0"/>
                  </a:lnTo>
                  <a:lnTo>
                    <a:pt x="1771585" y="1037672"/>
                  </a:lnTo>
                  <a:lnTo>
                    <a:pt x="0" y="1037672"/>
                  </a:lnTo>
                  <a:lnTo>
                    <a:pt x="0" y="0"/>
                  </a:lnTo>
                  <a:close/>
                </a:path>
              </a:pathLst>
            </a:custGeom>
            <a:blipFill rotWithShape="1">
              <a:blip r:embed="rId9">
                <a:alphaModFix/>
              </a:blip>
              <a:stretch>
                <a:fillRect/>
              </a:stretch>
            </a:blipFill>
            <a:ln>
              <a:noFill/>
            </a:ln>
          </p:spPr>
        </p:sp>
        <p:sp>
          <p:nvSpPr>
            <p:cNvPr id="104" name="Google Shape;104;p1"/>
            <p:cNvSpPr/>
            <p:nvPr/>
          </p:nvSpPr>
          <p:spPr>
            <a:xfrm>
              <a:off x="19420646" y="76924"/>
              <a:ext cx="4179160" cy="759587"/>
            </a:xfrm>
            <a:custGeom>
              <a:avLst/>
              <a:gdLst/>
              <a:ahLst/>
              <a:cxnLst/>
              <a:rect l="l" t="t" r="r" b="b"/>
              <a:pathLst>
                <a:path w="4179160" h="759587" extrusionOk="0">
                  <a:moveTo>
                    <a:pt x="0" y="0"/>
                  </a:moveTo>
                  <a:lnTo>
                    <a:pt x="4179161" y="0"/>
                  </a:lnTo>
                  <a:lnTo>
                    <a:pt x="4179161" y="759587"/>
                  </a:lnTo>
                  <a:lnTo>
                    <a:pt x="0" y="759587"/>
                  </a:lnTo>
                  <a:lnTo>
                    <a:pt x="0" y="0"/>
                  </a:lnTo>
                  <a:close/>
                </a:path>
              </a:pathLst>
            </a:custGeom>
            <a:blipFill rotWithShape="1">
              <a:blip r:embed="rId10">
                <a:alphaModFix/>
              </a:blip>
              <a:stretch>
                <a:fillRect/>
              </a:stretch>
            </a:blipFill>
            <a:ln>
              <a:noFill/>
            </a:ln>
          </p:spPr>
        </p:sp>
      </p:grpSp>
      <p:sp>
        <p:nvSpPr>
          <p:cNvPr id="105" name="Google Shape;105;p1"/>
          <p:cNvSpPr txBox="1"/>
          <p:nvPr/>
        </p:nvSpPr>
        <p:spPr>
          <a:xfrm>
            <a:off x="1448683" y="4151023"/>
            <a:ext cx="10525200" cy="2216400"/>
          </a:xfrm>
          <a:prstGeom prst="rect">
            <a:avLst/>
          </a:prstGeom>
          <a:noFill/>
          <a:ln>
            <a:noFill/>
          </a:ln>
        </p:spPr>
        <p:txBody>
          <a:bodyPr spcFirstLastPara="1" wrap="square" lIns="0" tIns="0" rIns="0" bIns="0" anchor="t" anchorCtr="0">
            <a:spAutoFit/>
          </a:bodyPr>
          <a:lstStyle/>
          <a:p>
            <a:pPr marL="0" marR="0" lvl="0" indent="0" algn="ctr" rtl="0">
              <a:lnSpc>
                <a:spcPct val="100000"/>
              </a:lnSpc>
              <a:spcBef>
                <a:spcPts val="0"/>
              </a:spcBef>
              <a:spcAft>
                <a:spcPts val="0"/>
              </a:spcAft>
              <a:buNone/>
            </a:pPr>
            <a:r>
              <a:rPr lang="en-US" sz="4800" b="1" i="0" u="none" strike="noStrike" cap="none">
                <a:solidFill>
                  <a:srgbClr val="0151AF"/>
                </a:solidFill>
                <a:latin typeface="Ubuntu"/>
                <a:ea typeface="Ubuntu"/>
                <a:cs typeface="Ubuntu"/>
                <a:sym typeface="Ubuntu"/>
              </a:rPr>
              <a:t>PRACTICI TRANSFORMAȚIONALE ÎN CONSILIEREA ȘI ORIENTAREA ÎN CARIERĂ</a:t>
            </a:r>
            <a:endParaRPr/>
          </a:p>
        </p:txBody>
      </p:sp>
      <p:sp>
        <p:nvSpPr>
          <p:cNvPr id="106" name="Google Shape;106;p1"/>
          <p:cNvSpPr txBox="1"/>
          <p:nvPr/>
        </p:nvSpPr>
        <p:spPr>
          <a:xfrm>
            <a:off x="9114383" y="4962842"/>
            <a:ext cx="59234" cy="323215"/>
          </a:xfrm>
          <a:prstGeom prst="rect">
            <a:avLst/>
          </a:prstGeom>
          <a:noFill/>
          <a:ln>
            <a:noFill/>
          </a:ln>
        </p:spPr>
        <p:txBody>
          <a:bodyPr spcFirstLastPara="1" wrap="square" lIns="0" tIns="0" rIns="0" bIns="0" anchor="t" anchorCtr="0">
            <a:spAutoFit/>
          </a:bodyPr>
          <a:lstStyle/>
          <a:p>
            <a:pPr marL="0" marR="0" lvl="0" indent="0" algn="ctr" rtl="0">
              <a:lnSpc>
                <a:spcPct val="140021"/>
              </a:lnSpc>
              <a:spcBef>
                <a:spcPts val="0"/>
              </a:spcBef>
              <a:spcAft>
                <a:spcPts val="0"/>
              </a:spcAft>
              <a:buNone/>
            </a:pPr>
            <a:r>
              <a:rPr lang="en-US" sz="1899" b="0" i="0" u="none" strike="noStrike" cap="none">
                <a:solidFill>
                  <a:srgbClr val="000000"/>
                </a:solidFill>
                <a:latin typeface="Arial"/>
                <a:ea typeface="Arial"/>
                <a:cs typeface="Arial"/>
                <a:sym typeface="Arial"/>
              </a:rPr>
              <a:t> </a:t>
            </a:r>
            <a:endParaRP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rgbClr val="F2F2F2"/>
        </a:solidFill>
        <a:effectLst/>
      </p:bgPr>
    </p:bg>
    <p:spTree>
      <p:nvGrpSpPr>
        <p:cNvPr id="1" name="Shape 110"/>
        <p:cNvGrpSpPr/>
        <p:nvPr/>
      </p:nvGrpSpPr>
      <p:grpSpPr>
        <a:xfrm>
          <a:off x="0" y="0"/>
          <a:ext cx="0" cy="0"/>
          <a:chOff x="0" y="0"/>
          <a:chExt cx="0" cy="0"/>
        </a:xfrm>
      </p:grpSpPr>
      <p:grpSp>
        <p:nvGrpSpPr>
          <p:cNvPr id="111" name="Google Shape;111;p2"/>
          <p:cNvGrpSpPr/>
          <p:nvPr/>
        </p:nvGrpSpPr>
        <p:grpSpPr>
          <a:xfrm>
            <a:off x="8952774" y="-603770"/>
            <a:ext cx="3715637" cy="2259958"/>
            <a:chOff x="0" y="-38100"/>
            <a:chExt cx="406400" cy="247184"/>
          </a:xfrm>
        </p:grpSpPr>
        <p:sp>
          <p:nvSpPr>
            <p:cNvPr id="112" name="Google Shape;112;p2"/>
            <p:cNvSpPr/>
            <p:nvPr/>
          </p:nvSpPr>
          <p:spPr>
            <a:xfrm>
              <a:off x="0" y="0"/>
              <a:ext cx="406400" cy="209084"/>
            </a:xfrm>
            <a:custGeom>
              <a:avLst/>
              <a:gdLst/>
              <a:ahLst/>
              <a:cxnLst/>
              <a:rect l="l" t="t" r="r" b="b"/>
              <a:pathLst>
                <a:path w="406400" h="209084" extrusionOk="0">
                  <a:moveTo>
                    <a:pt x="203200" y="0"/>
                  </a:moveTo>
                  <a:lnTo>
                    <a:pt x="0" y="0"/>
                  </a:lnTo>
                  <a:lnTo>
                    <a:pt x="203200" y="209084"/>
                  </a:lnTo>
                  <a:lnTo>
                    <a:pt x="406400" y="209084"/>
                  </a:lnTo>
                  <a:lnTo>
                    <a:pt x="203200" y="0"/>
                  </a:lnTo>
                  <a:close/>
                </a:path>
              </a:pathLst>
            </a:custGeom>
            <a:solidFill>
              <a:srgbClr val="059D05"/>
            </a:solidFill>
            <a:ln>
              <a:noFill/>
            </a:ln>
          </p:spPr>
        </p:sp>
        <p:sp>
          <p:nvSpPr>
            <p:cNvPr id="113" name="Google Shape;113;p2"/>
            <p:cNvSpPr txBox="1"/>
            <p:nvPr/>
          </p:nvSpPr>
          <p:spPr>
            <a:xfrm>
              <a:off x="101600" y="-38100"/>
              <a:ext cx="203200" cy="247184"/>
            </a:xfrm>
            <a:prstGeom prst="rect">
              <a:avLst/>
            </a:prstGeom>
            <a:noFill/>
            <a:ln>
              <a:noFill/>
            </a:ln>
          </p:spPr>
          <p:txBody>
            <a:bodyPr spcFirstLastPara="1" wrap="square" lIns="50800" tIns="50800" rIns="50800" bIns="50800" anchor="ctr" anchorCtr="0">
              <a:noAutofit/>
            </a:bodyPr>
            <a:lstStyle/>
            <a:p>
              <a:pPr marL="0" marR="0" lvl="0" indent="0" algn="ctr" rtl="0">
                <a:lnSpc>
                  <a:spcPct val="147722"/>
                </a:lnSpc>
                <a:spcBef>
                  <a:spcPts val="0"/>
                </a:spcBef>
                <a:spcAft>
                  <a:spcPts val="0"/>
                </a:spcAft>
                <a:buNone/>
              </a:pPr>
              <a:endParaRPr sz="1800" b="0" i="0" u="none" strike="noStrike" cap="none">
                <a:solidFill>
                  <a:schemeClr val="dk1"/>
                </a:solidFill>
                <a:latin typeface="Calibri"/>
                <a:ea typeface="Calibri"/>
                <a:cs typeface="Calibri"/>
                <a:sym typeface="Calibri"/>
              </a:endParaRPr>
            </a:p>
          </p:txBody>
        </p:sp>
      </p:grpSp>
      <p:grpSp>
        <p:nvGrpSpPr>
          <p:cNvPr id="114" name="Google Shape;114;p2"/>
          <p:cNvGrpSpPr/>
          <p:nvPr/>
        </p:nvGrpSpPr>
        <p:grpSpPr>
          <a:xfrm>
            <a:off x="12083767" y="542379"/>
            <a:ext cx="17838681" cy="1025070"/>
            <a:chOff x="0" y="-38100"/>
            <a:chExt cx="4301596" cy="247184"/>
          </a:xfrm>
        </p:grpSpPr>
        <p:sp>
          <p:nvSpPr>
            <p:cNvPr id="115" name="Google Shape;115;p2"/>
            <p:cNvSpPr/>
            <p:nvPr/>
          </p:nvSpPr>
          <p:spPr>
            <a:xfrm>
              <a:off x="0" y="0"/>
              <a:ext cx="4301596" cy="209084"/>
            </a:xfrm>
            <a:custGeom>
              <a:avLst/>
              <a:gdLst/>
              <a:ahLst/>
              <a:cxnLst/>
              <a:rect l="l" t="t" r="r" b="b"/>
              <a:pathLst>
                <a:path w="4301596" h="209084" extrusionOk="0">
                  <a:moveTo>
                    <a:pt x="4098396" y="0"/>
                  </a:moveTo>
                  <a:lnTo>
                    <a:pt x="0" y="0"/>
                  </a:lnTo>
                  <a:lnTo>
                    <a:pt x="203200" y="209084"/>
                  </a:lnTo>
                  <a:lnTo>
                    <a:pt x="4301596" y="209084"/>
                  </a:lnTo>
                  <a:lnTo>
                    <a:pt x="4098396" y="0"/>
                  </a:lnTo>
                  <a:close/>
                </a:path>
              </a:pathLst>
            </a:custGeom>
            <a:solidFill>
              <a:srgbClr val="000061"/>
            </a:solidFill>
            <a:ln>
              <a:noFill/>
            </a:ln>
          </p:spPr>
        </p:sp>
        <p:sp>
          <p:nvSpPr>
            <p:cNvPr id="116" name="Google Shape;116;p2"/>
            <p:cNvSpPr txBox="1"/>
            <p:nvPr/>
          </p:nvSpPr>
          <p:spPr>
            <a:xfrm>
              <a:off x="101600" y="-38100"/>
              <a:ext cx="4098395" cy="247184"/>
            </a:xfrm>
            <a:prstGeom prst="rect">
              <a:avLst/>
            </a:prstGeom>
            <a:noFill/>
            <a:ln>
              <a:noFill/>
            </a:ln>
          </p:spPr>
          <p:txBody>
            <a:bodyPr spcFirstLastPara="1" wrap="square" lIns="50800" tIns="50800" rIns="50800" bIns="50800" anchor="ctr" anchorCtr="0">
              <a:noAutofit/>
            </a:bodyPr>
            <a:lstStyle/>
            <a:p>
              <a:pPr marL="0" marR="0" lvl="0" indent="0" algn="ctr" rtl="0">
                <a:lnSpc>
                  <a:spcPct val="147722"/>
                </a:lnSpc>
                <a:spcBef>
                  <a:spcPts val="0"/>
                </a:spcBef>
                <a:spcAft>
                  <a:spcPts val="0"/>
                </a:spcAft>
                <a:buNone/>
              </a:pPr>
              <a:endParaRPr sz="1800" b="0" i="0" u="none" strike="noStrike" cap="none">
                <a:solidFill>
                  <a:schemeClr val="dk1"/>
                </a:solidFill>
                <a:latin typeface="Calibri"/>
                <a:ea typeface="Calibri"/>
                <a:cs typeface="Calibri"/>
                <a:sym typeface="Calibri"/>
              </a:endParaRPr>
            </a:p>
          </p:txBody>
        </p:sp>
      </p:grpSp>
      <p:sp>
        <p:nvSpPr>
          <p:cNvPr id="117" name="Google Shape;117;p2"/>
          <p:cNvSpPr/>
          <p:nvPr/>
        </p:nvSpPr>
        <p:spPr>
          <a:xfrm flipH="1">
            <a:off x="11304893" y="1825371"/>
            <a:ext cx="2727035" cy="487458"/>
          </a:xfrm>
          <a:custGeom>
            <a:avLst/>
            <a:gdLst/>
            <a:ahLst/>
            <a:cxnLst/>
            <a:rect l="l" t="t" r="r" b="b"/>
            <a:pathLst>
              <a:path w="2727035" h="487458" extrusionOk="0">
                <a:moveTo>
                  <a:pt x="2727035" y="0"/>
                </a:moveTo>
                <a:lnTo>
                  <a:pt x="0" y="0"/>
                </a:lnTo>
                <a:lnTo>
                  <a:pt x="0" y="487458"/>
                </a:lnTo>
                <a:lnTo>
                  <a:pt x="2727035" y="487458"/>
                </a:lnTo>
                <a:lnTo>
                  <a:pt x="2727035" y="0"/>
                </a:lnTo>
                <a:close/>
              </a:path>
            </a:pathLst>
          </a:custGeom>
          <a:blipFill rotWithShape="1">
            <a:blip r:embed="rId3">
              <a:alphaModFix/>
            </a:blip>
            <a:stretch>
              <a:fillRect/>
            </a:stretch>
          </a:blipFill>
          <a:ln>
            <a:noFill/>
          </a:ln>
        </p:spPr>
      </p:sp>
      <p:grpSp>
        <p:nvGrpSpPr>
          <p:cNvPr id="118" name="Google Shape;118;p2"/>
          <p:cNvGrpSpPr/>
          <p:nvPr/>
        </p:nvGrpSpPr>
        <p:grpSpPr>
          <a:xfrm>
            <a:off x="-7014044" y="1020370"/>
            <a:ext cx="24273344" cy="8385173"/>
            <a:chOff x="0" y="-38100"/>
            <a:chExt cx="715547" cy="247184"/>
          </a:xfrm>
        </p:grpSpPr>
        <p:sp>
          <p:nvSpPr>
            <p:cNvPr id="119" name="Google Shape;119;p2"/>
            <p:cNvSpPr/>
            <p:nvPr/>
          </p:nvSpPr>
          <p:spPr>
            <a:xfrm>
              <a:off x="0" y="0"/>
              <a:ext cx="715547" cy="209084"/>
            </a:xfrm>
            <a:custGeom>
              <a:avLst/>
              <a:gdLst/>
              <a:ahLst/>
              <a:cxnLst/>
              <a:rect l="l" t="t" r="r" b="b"/>
              <a:pathLst>
                <a:path w="715547" h="209084" extrusionOk="0">
                  <a:moveTo>
                    <a:pt x="512347" y="0"/>
                  </a:moveTo>
                  <a:lnTo>
                    <a:pt x="0" y="0"/>
                  </a:lnTo>
                  <a:lnTo>
                    <a:pt x="203200" y="209084"/>
                  </a:lnTo>
                  <a:lnTo>
                    <a:pt x="715547" y="209084"/>
                  </a:lnTo>
                  <a:lnTo>
                    <a:pt x="512347" y="0"/>
                  </a:lnTo>
                  <a:close/>
                </a:path>
              </a:pathLst>
            </a:custGeom>
            <a:solidFill>
              <a:srgbClr val="E7E8E9"/>
            </a:solidFill>
            <a:ln>
              <a:noFill/>
            </a:ln>
          </p:spPr>
        </p:sp>
        <p:sp>
          <p:nvSpPr>
            <p:cNvPr id="120" name="Google Shape;120;p2"/>
            <p:cNvSpPr txBox="1"/>
            <p:nvPr/>
          </p:nvSpPr>
          <p:spPr>
            <a:xfrm>
              <a:off x="101600" y="-38100"/>
              <a:ext cx="512347" cy="247184"/>
            </a:xfrm>
            <a:prstGeom prst="rect">
              <a:avLst/>
            </a:prstGeom>
            <a:noFill/>
            <a:ln>
              <a:noFill/>
            </a:ln>
          </p:spPr>
          <p:txBody>
            <a:bodyPr spcFirstLastPara="1" wrap="square" lIns="50800" tIns="50800" rIns="50800" bIns="50800" anchor="ctr" anchorCtr="0">
              <a:noAutofit/>
            </a:bodyPr>
            <a:lstStyle/>
            <a:p>
              <a:pPr marL="0" marR="0" lvl="0" indent="0" algn="ctr" rtl="0">
                <a:lnSpc>
                  <a:spcPct val="147722"/>
                </a:lnSpc>
                <a:spcBef>
                  <a:spcPts val="0"/>
                </a:spcBef>
                <a:spcAft>
                  <a:spcPts val="0"/>
                </a:spcAft>
                <a:buNone/>
              </a:pPr>
              <a:endParaRPr sz="1800" b="0" i="0" u="none" strike="noStrike" cap="none">
                <a:solidFill>
                  <a:schemeClr val="dk1"/>
                </a:solidFill>
                <a:latin typeface="Calibri"/>
                <a:ea typeface="Calibri"/>
                <a:cs typeface="Calibri"/>
                <a:sym typeface="Calibri"/>
              </a:endParaRPr>
            </a:p>
          </p:txBody>
        </p:sp>
      </p:grpSp>
      <p:grpSp>
        <p:nvGrpSpPr>
          <p:cNvPr id="121" name="Google Shape;121;p2"/>
          <p:cNvGrpSpPr/>
          <p:nvPr/>
        </p:nvGrpSpPr>
        <p:grpSpPr>
          <a:xfrm>
            <a:off x="14512300" y="3341000"/>
            <a:ext cx="10145280" cy="12573853"/>
            <a:chOff x="0" y="0"/>
            <a:chExt cx="754453" cy="812800"/>
          </a:xfrm>
        </p:grpSpPr>
        <p:sp>
          <p:nvSpPr>
            <p:cNvPr id="122" name="Google Shape;122;p2"/>
            <p:cNvSpPr/>
            <p:nvPr/>
          </p:nvSpPr>
          <p:spPr>
            <a:xfrm>
              <a:off x="0" y="0"/>
              <a:ext cx="754453" cy="812800"/>
            </a:xfrm>
            <a:custGeom>
              <a:avLst/>
              <a:gdLst/>
              <a:ahLst/>
              <a:cxnLst/>
              <a:rect l="l" t="t" r="r" b="b"/>
              <a:pathLst>
                <a:path w="754453" h="812800" extrusionOk="0">
                  <a:moveTo>
                    <a:pt x="377227" y="0"/>
                  </a:moveTo>
                  <a:lnTo>
                    <a:pt x="754453" y="406400"/>
                  </a:lnTo>
                  <a:lnTo>
                    <a:pt x="377227" y="812800"/>
                  </a:lnTo>
                  <a:lnTo>
                    <a:pt x="0" y="406400"/>
                  </a:lnTo>
                  <a:lnTo>
                    <a:pt x="377227" y="0"/>
                  </a:lnTo>
                  <a:close/>
                </a:path>
              </a:pathLst>
            </a:custGeom>
            <a:solidFill>
              <a:srgbClr val="0151AF"/>
            </a:solidFill>
            <a:ln>
              <a:noFill/>
            </a:ln>
          </p:spPr>
        </p:sp>
        <p:sp>
          <p:nvSpPr>
            <p:cNvPr id="123" name="Google Shape;123;p2"/>
            <p:cNvSpPr txBox="1"/>
            <p:nvPr/>
          </p:nvSpPr>
          <p:spPr>
            <a:xfrm>
              <a:off x="129672" y="101600"/>
              <a:ext cx="495110" cy="571500"/>
            </a:xfrm>
            <a:prstGeom prst="rect">
              <a:avLst/>
            </a:prstGeom>
            <a:noFill/>
            <a:ln>
              <a:noFill/>
            </a:ln>
          </p:spPr>
          <p:txBody>
            <a:bodyPr spcFirstLastPara="1" wrap="square" lIns="50800" tIns="50800" rIns="50800" bIns="50800" anchor="ctr" anchorCtr="0">
              <a:noAutofit/>
            </a:bodyPr>
            <a:lstStyle/>
            <a:p>
              <a:pPr marL="0" marR="0" lvl="0" indent="0" algn="ctr" rtl="0">
                <a:lnSpc>
                  <a:spcPct val="147722"/>
                </a:lnSpc>
                <a:spcBef>
                  <a:spcPts val="0"/>
                </a:spcBef>
                <a:spcAft>
                  <a:spcPts val="0"/>
                </a:spcAft>
                <a:buNone/>
              </a:pPr>
              <a:endParaRPr sz="1800" b="0" i="0" u="none" strike="noStrike" cap="none">
                <a:solidFill>
                  <a:schemeClr val="dk1"/>
                </a:solidFill>
                <a:latin typeface="Calibri"/>
                <a:ea typeface="Calibri"/>
                <a:cs typeface="Calibri"/>
                <a:sym typeface="Calibri"/>
              </a:endParaRPr>
            </a:p>
          </p:txBody>
        </p:sp>
      </p:grpSp>
      <p:grpSp>
        <p:nvGrpSpPr>
          <p:cNvPr id="124" name="Google Shape;124;p2"/>
          <p:cNvGrpSpPr/>
          <p:nvPr/>
        </p:nvGrpSpPr>
        <p:grpSpPr>
          <a:xfrm>
            <a:off x="-262040" y="1299654"/>
            <a:ext cx="9882468" cy="267796"/>
            <a:chOff x="0" y="-38100"/>
            <a:chExt cx="9121832" cy="247184"/>
          </a:xfrm>
        </p:grpSpPr>
        <p:sp>
          <p:nvSpPr>
            <p:cNvPr id="125" name="Google Shape;125;p2"/>
            <p:cNvSpPr/>
            <p:nvPr/>
          </p:nvSpPr>
          <p:spPr>
            <a:xfrm>
              <a:off x="0" y="0"/>
              <a:ext cx="9121832" cy="209084"/>
            </a:xfrm>
            <a:custGeom>
              <a:avLst/>
              <a:gdLst/>
              <a:ahLst/>
              <a:cxnLst/>
              <a:rect l="l" t="t" r="r" b="b"/>
              <a:pathLst>
                <a:path w="9121832" h="209084" extrusionOk="0">
                  <a:moveTo>
                    <a:pt x="8918632" y="0"/>
                  </a:moveTo>
                  <a:lnTo>
                    <a:pt x="0" y="0"/>
                  </a:lnTo>
                  <a:lnTo>
                    <a:pt x="203200" y="209084"/>
                  </a:lnTo>
                  <a:lnTo>
                    <a:pt x="9121832" y="209084"/>
                  </a:lnTo>
                  <a:lnTo>
                    <a:pt x="8918632" y="0"/>
                  </a:lnTo>
                  <a:close/>
                </a:path>
              </a:pathLst>
            </a:custGeom>
            <a:solidFill>
              <a:srgbClr val="0151AF"/>
            </a:solidFill>
            <a:ln>
              <a:noFill/>
            </a:ln>
          </p:spPr>
        </p:sp>
        <p:sp>
          <p:nvSpPr>
            <p:cNvPr id="126" name="Google Shape;126;p2"/>
            <p:cNvSpPr txBox="1"/>
            <p:nvPr/>
          </p:nvSpPr>
          <p:spPr>
            <a:xfrm>
              <a:off x="101600" y="-38100"/>
              <a:ext cx="8918632" cy="247184"/>
            </a:xfrm>
            <a:prstGeom prst="rect">
              <a:avLst/>
            </a:prstGeom>
            <a:noFill/>
            <a:ln>
              <a:noFill/>
            </a:ln>
          </p:spPr>
          <p:txBody>
            <a:bodyPr spcFirstLastPara="1" wrap="square" lIns="50800" tIns="50800" rIns="50800" bIns="50800" anchor="ctr" anchorCtr="0">
              <a:noAutofit/>
            </a:bodyPr>
            <a:lstStyle/>
            <a:p>
              <a:pPr marL="0" marR="0" lvl="0" indent="0" algn="ctr" rtl="0">
                <a:lnSpc>
                  <a:spcPct val="147722"/>
                </a:lnSpc>
                <a:spcBef>
                  <a:spcPts val="0"/>
                </a:spcBef>
                <a:spcAft>
                  <a:spcPts val="0"/>
                </a:spcAft>
                <a:buNone/>
              </a:pPr>
              <a:endParaRPr sz="1800" b="0" i="0" u="none" strike="noStrike" cap="none">
                <a:solidFill>
                  <a:schemeClr val="dk1"/>
                </a:solidFill>
                <a:latin typeface="Calibri"/>
                <a:ea typeface="Calibri"/>
                <a:cs typeface="Calibri"/>
                <a:sym typeface="Calibri"/>
              </a:endParaRPr>
            </a:p>
          </p:txBody>
        </p:sp>
      </p:grpSp>
      <p:sp>
        <p:nvSpPr>
          <p:cNvPr id="127" name="Google Shape;127;p2"/>
          <p:cNvSpPr/>
          <p:nvPr/>
        </p:nvSpPr>
        <p:spPr>
          <a:xfrm>
            <a:off x="431993" y="203695"/>
            <a:ext cx="8520781" cy="1137236"/>
          </a:xfrm>
          <a:custGeom>
            <a:avLst/>
            <a:gdLst/>
            <a:ahLst/>
            <a:cxnLst/>
            <a:rect l="l" t="t" r="r" b="b"/>
            <a:pathLst>
              <a:path w="8520781" h="1137236" extrusionOk="0">
                <a:moveTo>
                  <a:pt x="0" y="0"/>
                </a:moveTo>
                <a:lnTo>
                  <a:pt x="8520781" y="0"/>
                </a:lnTo>
                <a:lnTo>
                  <a:pt x="8520781" y="1137236"/>
                </a:lnTo>
                <a:lnTo>
                  <a:pt x="0" y="1137236"/>
                </a:lnTo>
                <a:lnTo>
                  <a:pt x="0" y="0"/>
                </a:lnTo>
                <a:close/>
              </a:path>
            </a:pathLst>
          </a:custGeom>
          <a:blipFill rotWithShape="1">
            <a:blip r:embed="rId4">
              <a:alphaModFix/>
            </a:blip>
            <a:stretch>
              <a:fillRect/>
            </a:stretch>
          </a:blipFill>
          <a:ln>
            <a:noFill/>
          </a:ln>
        </p:spPr>
      </p:sp>
      <p:sp>
        <p:nvSpPr>
          <p:cNvPr id="128" name="Google Shape;128;p2"/>
          <p:cNvSpPr/>
          <p:nvPr/>
        </p:nvSpPr>
        <p:spPr>
          <a:xfrm>
            <a:off x="128991" y="9542044"/>
            <a:ext cx="3238369" cy="710862"/>
          </a:xfrm>
          <a:custGeom>
            <a:avLst/>
            <a:gdLst/>
            <a:ahLst/>
            <a:cxnLst/>
            <a:rect l="l" t="t" r="r" b="b"/>
            <a:pathLst>
              <a:path w="3238369" h="710862" extrusionOk="0">
                <a:moveTo>
                  <a:pt x="0" y="0"/>
                </a:moveTo>
                <a:lnTo>
                  <a:pt x="3238369" y="0"/>
                </a:lnTo>
                <a:lnTo>
                  <a:pt x="3238369" y="710861"/>
                </a:lnTo>
                <a:lnTo>
                  <a:pt x="0" y="710861"/>
                </a:lnTo>
                <a:lnTo>
                  <a:pt x="0" y="0"/>
                </a:lnTo>
                <a:close/>
              </a:path>
            </a:pathLst>
          </a:custGeom>
          <a:blipFill rotWithShape="1">
            <a:blip r:embed="rId5">
              <a:alphaModFix/>
            </a:blip>
            <a:stretch>
              <a:fillRect/>
            </a:stretch>
          </a:blipFill>
          <a:ln>
            <a:noFill/>
          </a:ln>
        </p:spPr>
      </p:sp>
      <p:sp>
        <p:nvSpPr>
          <p:cNvPr id="129" name="Google Shape;129;p2"/>
          <p:cNvSpPr/>
          <p:nvPr/>
        </p:nvSpPr>
        <p:spPr>
          <a:xfrm>
            <a:off x="3507914" y="9474651"/>
            <a:ext cx="2368939" cy="812349"/>
          </a:xfrm>
          <a:custGeom>
            <a:avLst/>
            <a:gdLst/>
            <a:ahLst/>
            <a:cxnLst/>
            <a:rect l="l" t="t" r="r" b="b"/>
            <a:pathLst>
              <a:path w="2368939" h="812349" extrusionOk="0">
                <a:moveTo>
                  <a:pt x="0" y="0"/>
                </a:moveTo>
                <a:lnTo>
                  <a:pt x="2368939" y="0"/>
                </a:lnTo>
                <a:lnTo>
                  <a:pt x="2368939" y="812349"/>
                </a:lnTo>
                <a:lnTo>
                  <a:pt x="0" y="812349"/>
                </a:lnTo>
                <a:lnTo>
                  <a:pt x="0" y="0"/>
                </a:lnTo>
                <a:close/>
              </a:path>
            </a:pathLst>
          </a:custGeom>
          <a:blipFill rotWithShape="1">
            <a:blip r:embed="rId6">
              <a:alphaModFix/>
            </a:blip>
            <a:stretch>
              <a:fillRect/>
            </a:stretch>
          </a:blipFill>
          <a:ln>
            <a:noFill/>
          </a:ln>
        </p:spPr>
      </p:sp>
      <p:sp>
        <p:nvSpPr>
          <p:cNvPr id="130" name="Google Shape;130;p2"/>
          <p:cNvSpPr/>
          <p:nvPr/>
        </p:nvSpPr>
        <p:spPr>
          <a:xfrm>
            <a:off x="6433782" y="9474651"/>
            <a:ext cx="1328689" cy="778254"/>
          </a:xfrm>
          <a:custGeom>
            <a:avLst/>
            <a:gdLst/>
            <a:ahLst/>
            <a:cxnLst/>
            <a:rect l="l" t="t" r="r" b="b"/>
            <a:pathLst>
              <a:path w="1328689" h="778254" extrusionOk="0">
                <a:moveTo>
                  <a:pt x="0" y="0"/>
                </a:moveTo>
                <a:lnTo>
                  <a:pt x="1328689" y="0"/>
                </a:lnTo>
                <a:lnTo>
                  <a:pt x="1328689" y="778254"/>
                </a:lnTo>
                <a:lnTo>
                  <a:pt x="0" y="778254"/>
                </a:lnTo>
                <a:lnTo>
                  <a:pt x="0" y="0"/>
                </a:lnTo>
                <a:close/>
              </a:path>
            </a:pathLst>
          </a:custGeom>
          <a:blipFill rotWithShape="1">
            <a:blip r:embed="rId7">
              <a:alphaModFix/>
            </a:blip>
            <a:stretch>
              <a:fillRect/>
            </a:stretch>
          </a:blipFill>
          <a:ln>
            <a:noFill/>
          </a:ln>
        </p:spPr>
      </p:sp>
      <p:sp>
        <p:nvSpPr>
          <p:cNvPr id="131" name="Google Shape;131;p2"/>
          <p:cNvSpPr/>
          <p:nvPr/>
        </p:nvSpPr>
        <p:spPr>
          <a:xfrm>
            <a:off x="8022183" y="9525395"/>
            <a:ext cx="1598246" cy="710862"/>
          </a:xfrm>
          <a:custGeom>
            <a:avLst/>
            <a:gdLst/>
            <a:ahLst/>
            <a:cxnLst/>
            <a:rect l="l" t="t" r="r" b="b"/>
            <a:pathLst>
              <a:path w="1598246" h="710862" extrusionOk="0">
                <a:moveTo>
                  <a:pt x="0" y="0"/>
                </a:moveTo>
                <a:lnTo>
                  <a:pt x="1598245" y="0"/>
                </a:lnTo>
                <a:lnTo>
                  <a:pt x="1598245" y="710861"/>
                </a:lnTo>
                <a:lnTo>
                  <a:pt x="0" y="710861"/>
                </a:lnTo>
                <a:lnTo>
                  <a:pt x="0" y="0"/>
                </a:lnTo>
                <a:close/>
              </a:path>
            </a:pathLst>
          </a:custGeom>
          <a:blipFill rotWithShape="1">
            <a:blip r:embed="rId8">
              <a:alphaModFix/>
            </a:blip>
            <a:stretch>
              <a:fillRect/>
            </a:stretch>
          </a:blipFill>
          <a:ln>
            <a:noFill/>
          </a:ln>
        </p:spPr>
      </p:sp>
      <p:sp>
        <p:nvSpPr>
          <p:cNvPr id="132" name="Google Shape;132;p2"/>
          <p:cNvSpPr/>
          <p:nvPr/>
        </p:nvSpPr>
        <p:spPr>
          <a:xfrm>
            <a:off x="10044062" y="9717310"/>
            <a:ext cx="3134370" cy="569690"/>
          </a:xfrm>
          <a:custGeom>
            <a:avLst/>
            <a:gdLst/>
            <a:ahLst/>
            <a:cxnLst/>
            <a:rect l="l" t="t" r="r" b="b"/>
            <a:pathLst>
              <a:path w="3134370" h="569690" extrusionOk="0">
                <a:moveTo>
                  <a:pt x="0" y="0"/>
                </a:moveTo>
                <a:lnTo>
                  <a:pt x="3134370" y="0"/>
                </a:lnTo>
                <a:lnTo>
                  <a:pt x="3134370" y="569690"/>
                </a:lnTo>
                <a:lnTo>
                  <a:pt x="0" y="569690"/>
                </a:lnTo>
                <a:lnTo>
                  <a:pt x="0" y="0"/>
                </a:lnTo>
                <a:close/>
              </a:path>
            </a:pathLst>
          </a:custGeom>
          <a:blipFill rotWithShape="1">
            <a:blip r:embed="rId9">
              <a:alphaModFix/>
            </a:blip>
            <a:stretch>
              <a:fillRect/>
            </a:stretch>
          </a:blipFill>
          <a:ln>
            <a:noFill/>
          </a:ln>
        </p:spPr>
      </p:sp>
      <p:sp>
        <p:nvSpPr>
          <p:cNvPr id="133" name="Google Shape;133;p2"/>
          <p:cNvSpPr/>
          <p:nvPr/>
        </p:nvSpPr>
        <p:spPr>
          <a:xfrm>
            <a:off x="13134659" y="2287575"/>
            <a:ext cx="3866104" cy="3866104"/>
          </a:xfrm>
          <a:custGeom>
            <a:avLst/>
            <a:gdLst/>
            <a:ahLst/>
            <a:cxnLst/>
            <a:rect l="l" t="t" r="r" b="b"/>
            <a:pathLst>
              <a:path w="3866104" h="3866104" extrusionOk="0">
                <a:moveTo>
                  <a:pt x="0" y="0"/>
                </a:moveTo>
                <a:lnTo>
                  <a:pt x="3866104" y="0"/>
                </a:lnTo>
                <a:lnTo>
                  <a:pt x="3866104" y="3866103"/>
                </a:lnTo>
                <a:lnTo>
                  <a:pt x="0" y="3866103"/>
                </a:lnTo>
                <a:lnTo>
                  <a:pt x="0" y="0"/>
                </a:lnTo>
                <a:close/>
              </a:path>
            </a:pathLst>
          </a:custGeom>
          <a:blipFill rotWithShape="1">
            <a:blip r:embed="rId10">
              <a:alphaModFix/>
            </a:blip>
            <a:stretch>
              <a:fillRect/>
            </a:stretch>
          </a:blipFill>
          <a:ln>
            <a:noFill/>
          </a:ln>
        </p:spPr>
      </p:sp>
      <p:sp>
        <p:nvSpPr>
          <p:cNvPr id="135" name="Google Shape;135;p2"/>
          <p:cNvSpPr txBox="1"/>
          <p:nvPr/>
        </p:nvSpPr>
        <p:spPr>
          <a:xfrm>
            <a:off x="1096528" y="1808820"/>
            <a:ext cx="10642974" cy="7386638"/>
          </a:xfrm>
          <a:prstGeom prst="rect">
            <a:avLst/>
          </a:prstGeom>
          <a:noFill/>
          <a:ln>
            <a:noFill/>
          </a:ln>
        </p:spPr>
        <p:txBody>
          <a:bodyPr spcFirstLastPara="1" wrap="square" lIns="0" tIns="0" rIns="0" bIns="0" anchor="t" anchorCtr="0">
            <a:spAutoFit/>
          </a:bodyPr>
          <a:lstStyle/>
          <a:p>
            <a:pPr>
              <a:lnSpc>
                <a:spcPct val="150000"/>
              </a:lnSpc>
            </a:pPr>
            <a:r>
              <a:rPr lang="en-US" sz="3200" b="1" dirty="0">
                <a:latin typeface="Times New Roman" pitchFamily="18" charset="0"/>
                <a:cs typeface="Times New Roman" pitchFamily="18" charset="0"/>
              </a:rPr>
              <a:t> </a:t>
            </a:r>
            <a:endParaRPr lang="en-US" sz="3200" dirty="0">
              <a:latin typeface="Times New Roman" pitchFamily="18" charset="0"/>
              <a:cs typeface="Times New Roman" pitchFamily="18" charset="0"/>
            </a:endParaRPr>
          </a:p>
          <a:p>
            <a:pPr>
              <a:lnSpc>
                <a:spcPct val="150000"/>
              </a:lnSpc>
            </a:pPr>
            <a:r>
              <a:rPr lang="en-US" sz="3200" dirty="0">
                <a:latin typeface="Times New Roman" pitchFamily="18" charset="0"/>
                <a:cs typeface="Times New Roman" pitchFamily="18" charset="0"/>
              </a:rPr>
              <a:t>              </a:t>
            </a:r>
            <a:r>
              <a:rPr lang="en-US" sz="3200" dirty="0" err="1">
                <a:latin typeface="Times New Roman" pitchFamily="18" charset="0"/>
                <a:cs typeface="Times New Roman" pitchFamily="18" charset="0"/>
              </a:rPr>
              <a:t>Ministerul</a:t>
            </a:r>
            <a:r>
              <a:rPr lang="en-US" sz="3200" dirty="0">
                <a:latin typeface="Times New Roman" pitchFamily="18" charset="0"/>
                <a:cs typeface="Times New Roman" pitchFamily="18" charset="0"/>
              </a:rPr>
              <a:t> </a:t>
            </a:r>
            <a:r>
              <a:rPr lang="en-US" sz="3200" dirty="0" err="1">
                <a:latin typeface="Times New Roman" pitchFamily="18" charset="0"/>
                <a:cs typeface="Times New Roman" pitchFamily="18" charset="0"/>
              </a:rPr>
              <a:t>Educației</a:t>
            </a:r>
            <a:r>
              <a:rPr lang="en-US" sz="3200" dirty="0">
                <a:latin typeface="Times New Roman" pitchFamily="18" charset="0"/>
                <a:cs typeface="Times New Roman" pitchFamily="18" charset="0"/>
              </a:rPr>
              <a:t> </a:t>
            </a:r>
            <a:r>
              <a:rPr lang="en-US" sz="3200" dirty="0" err="1">
                <a:latin typeface="Times New Roman" pitchFamily="18" charset="0"/>
                <a:cs typeface="Times New Roman" pitchFamily="18" charset="0"/>
              </a:rPr>
              <a:t>și</a:t>
            </a:r>
            <a:r>
              <a:rPr lang="en-US" sz="3200" dirty="0">
                <a:latin typeface="Times New Roman" pitchFamily="18" charset="0"/>
                <a:cs typeface="Times New Roman" pitchFamily="18" charset="0"/>
              </a:rPr>
              <a:t> </a:t>
            </a:r>
            <a:r>
              <a:rPr lang="en-US" sz="3200" dirty="0" err="1">
                <a:latin typeface="Times New Roman" pitchFamily="18" charset="0"/>
                <a:cs typeface="Times New Roman" pitchFamily="18" charset="0"/>
              </a:rPr>
              <a:t>Cercetării</a:t>
            </a:r>
            <a:r>
              <a:rPr lang="en-US" sz="3200" dirty="0">
                <a:latin typeface="Times New Roman" pitchFamily="18" charset="0"/>
                <a:cs typeface="Times New Roman" pitchFamily="18" charset="0"/>
              </a:rPr>
              <a:t> </a:t>
            </a:r>
            <a:r>
              <a:rPr lang="en-US" sz="3200" dirty="0" err="1">
                <a:latin typeface="Times New Roman" pitchFamily="18" charset="0"/>
                <a:cs typeface="Times New Roman" pitchFamily="18" charset="0"/>
              </a:rPr>
              <a:t>în</a:t>
            </a:r>
            <a:r>
              <a:rPr lang="en-US" sz="3200" dirty="0">
                <a:latin typeface="Times New Roman" pitchFamily="18" charset="0"/>
                <a:cs typeface="Times New Roman" pitchFamily="18" charset="0"/>
              </a:rPr>
              <a:t> </a:t>
            </a:r>
            <a:r>
              <a:rPr lang="en-US" sz="3200" dirty="0" err="1">
                <a:latin typeface="Times New Roman" pitchFamily="18" charset="0"/>
                <a:cs typeface="Times New Roman" pitchFamily="18" charset="0"/>
              </a:rPr>
              <a:t>calitate</a:t>
            </a:r>
            <a:r>
              <a:rPr lang="en-US" sz="3200" dirty="0">
                <a:latin typeface="Times New Roman" pitchFamily="18" charset="0"/>
                <a:cs typeface="Times New Roman" pitchFamily="18" charset="0"/>
              </a:rPr>
              <a:t> de </a:t>
            </a:r>
            <a:r>
              <a:rPr lang="en-US" sz="3200" dirty="0" err="1">
                <a:latin typeface="Times New Roman" pitchFamily="18" charset="0"/>
                <a:cs typeface="Times New Roman" pitchFamily="18" charset="0"/>
              </a:rPr>
              <a:t>beneficiar</a:t>
            </a:r>
            <a:r>
              <a:rPr lang="en-US" sz="3200" dirty="0">
                <a:latin typeface="Times New Roman" pitchFamily="18" charset="0"/>
                <a:cs typeface="Times New Roman" pitchFamily="18" charset="0"/>
              </a:rPr>
              <a:t>, </a:t>
            </a:r>
            <a:r>
              <a:rPr lang="en-US" sz="3200" dirty="0" err="1">
                <a:latin typeface="Times New Roman" pitchFamily="18" charset="0"/>
                <a:cs typeface="Times New Roman" pitchFamily="18" charset="0"/>
              </a:rPr>
              <a:t>în</a:t>
            </a:r>
            <a:r>
              <a:rPr lang="en-US" sz="3200" dirty="0">
                <a:latin typeface="Times New Roman" pitchFamily="18" charset="0"/>
                <a:cs typeface="Times New Roman" pitchFamily="18" charset="0"/>
              </a:rPr>
              <a:t> </a:t>
            </a:r>
            <a:r>
              <a:rPr lang="en-US" sz="3200" dirty="0" err="1">
                <a:latin typeface="Times New Roman" pitchFamily="18" charset="0"/>
                <a:cs typeface="Times New Roman" pitchFamily="18" charset="0"/>
              </a:rPr>
              <a:t>parteneriat</a:t>
            </a:r>
            <a:r>
              <a:rPr lang="en-US" sz="3200" dirty="0">
                <a:latin typeface="Times New Roman" pitchFamily="18" charset="0"/>
                <a:cs typeface="Times New Roman" pitchFamily="18" charset="0"/>
              </a:rPr>
              <a:t> cu </a:t>
            </a:r>
            <a:r>
              <a:rPr lang="en-US" sz="3200" dirty="0" err="1">
                <a:latin typeface="Times New Roman" pitchFamily="18" charset="0"/>
                <a:cs typeface="Times New Roman" pitchFamily="18" charset="0"/>
              </a:rPr>
              <a:t>Universitatea</a:t>
            </a:r>
            <a:r>
              <a:rPr lang="en-US" sz="3200" dirty="0">
                <a:latin typeface="Times New Roman" pitchFamily="18" charset="0"/>
                <a:cs typeface="Times New Roman" pitchFamily="18" charset="0"/>
              </a:rPr>
              <a:t> din </a:t>
            </a:r>
            <a:r>
              <a:rPr lang="en-US" sz="3200" dirty="0" err="1">
                <a:latin typeface="Times New Roman" pitchFamily="18" charset="0"/>
                <a:cs typeface="Times New Roman" pitchFamily="18" charset="0"/>
              </a:rPr>
              <a:t>București</a:t>
            </a:r>
            <a:r>
              <a:rPr lang="en-US" sz="3200" dirty="0">
                <a:latin typeface="Times New Roman" pitchFamily="18" charset="0"/>
                <a:cs typeface="Times New Roman" pitchFamily="18" charset="0"/>
              </a:rPr>
              <a:t>, </a:t>
            </a:r>
            <a:r>
              <a:rPr lang="en-US" sz="3200" dirty="0" err="1">
                <a:latin typeface="Times New Roman" pitchFamily="18" charset="0"/>
                <a:cs typeface="Times New Roman" pitchFamily="18" charset="0"/>
              </a:rPr>
              <a:t>Centrul</a:t>
            </a:r>
            <a:r>
              <a:rPr lang="en-US" sz="3200" dirty="0">
                <a:latin typeface="Times New Roman" pitchFamily="18" charset="0"/>
                <a:cs typeface="Times New Roman" pitchFamily="18" charset="0"/>
              </a:rPr>
              <a:t> </a:t>
            </a:r>
            <a:r>
              <a:rPr lang="en-US" sz="3200" dirty="0" err="1">
                <a:latin typeface="Times New Roman" pitchFamily="18" charset="0"/>
                <a:cs typeface="Times New Roman" pitchFamily="18" charset="0"/>
              </a:rPr>
              <a:t>Municipiului</a:t>
            </a:r>
            <a:r>
              <a:rPr lang="en-US" sz="3200" dirty="0">
                <a:latin typeface="Times New Roman" pitchFamily="18" charset="0"/>
                <a:cs typeface="Times New Roman" pitchFamily="18" charset="0"/>
              </a:rPr>
              <a:t> </a:t>
            </a:r>
            <a:r>
              <a:rPr lang="en-US" sz="3200" dirty="0" err="1">
                <a:latin typeface="Times New Roman" pitchFamily="18" charset="0"/>
                <a:cs typeface="Times New Roman" pitchFamily="18" charset="0"/>
              </a:rPr>
              <a:t>București</a:t>
            </a:r>
            <a:r>
              <a:rPr lang="en-US" sz="3200" dirty="0">
                <a:latin typeface="Times New Roman" pitchFamily="18" charset="0"/>
                <a:cs typeface="Times New Roman" pitchFamily="18" charset="0"/>
              </a:rPr>
              <a:t> de </a:t>
            </a:r>
            <a:r>
              <a:rPr lang="en-US" sz="3200" dirty="0" err="1">
                <a:latin typeface="Times New Roman" pitchFamily="18" charset="0"/>
                <a:cs typeface="Times New Roman" pitchFamily="18" charset="0"/>
              </a:rPr>
              <a:t>Resurse</a:t>
            </a:r>
            <a:r>
              <a:rPr lang="en-US" sz="3200" dirty="0">
                <a:latin typeface="Times New Roman" pitchFamily="18" charset="0"/>
                <a:cs typeface="Times New Roman" pitchFamily="18" charset="0"/>
              </a:rPr>
              <a:t> </a:t>
            </a:r>
            <a:r>
              <a:rPr lang="en-US" sz="3200" dirty="0" err="1">
                <a:latin typeface="Times New Roman" pitchFamily="18" charset="0"/>
                <a:cs typeface="Times New Roman" pitchFamily="18" charset="0"/>
              </a:rPr>
              <a:t>și</a:t>
            </a:r>
            <a:r>
              <a:rPr lang="en-US" sz="3200" dirty="0">
                <a:latin typeface="Times New Roman" pitchFamily="18" charset="0"/>
                <a:cs typeface="Times New Roman" pitchFamily="18" charset="0"/>
              </a:rPr>
              <a:t> </a:t>
            </a:r>
            <a:r>
              <a:rPr lang="en-US" sz="3200" dirty="0" err="1">
                <a:latin typeface="Times New Roman" pitchFamily="18" charset="0"/>
                <a:cs typeface="Times New Roman" pitchFamily="18" charset="0"/>
              </a:rPr>
              <a:t>Asistență</a:t>
            </a:r>
            <a:r>
              <a:rPr lang="en-US" sz="3200" dirty="0">
                <a:latin typeface="Times New Roman" pitchFamily="18" charset="0"/>
                <a:cs typeface="Times New Roman" pitchFamily="18" charset="0"/>
              </a:rPr>
              <a:t> </a:t>
            </a:r>
            <a:r>
              <a:rPr lang="en-US" sz="3200" dirty="0" err="1">
                <a:latin typeface="Times New Roman" pitchFamily="18" charset="0"/>
                <a:cs typeface="Times New Roman" pitchFamily="18" charset="0"/>
              </a:rPr>
              <a:t>Educațională</a:t>
            </a:r>
            <a:r>
              <a:rPr lang="en-US" sz="3200" dirty="0">
                <a:latin typeface="Times New Roman" pitchFamily="18" charset="0"/>
                <a:cs typeface="Times New Roman" pitchFamily="18" charset="0"/>
              </a:rPr>
              <a:t>, Casa </a:t>
            </a:r>
            <a:r>
              <a:rPr lang="en-US" sz="3200" dirty="0" err="1">
                <a:latin typeface="Times New Roman" pitchFamily="18" charset="0"/>
                <a:cs typeface="Times New Roman" pitchFamily="18" charset="0"/>
              </a:rPr>
              <a:t>Corpului</a:t>
            </a:r>
            <a:r>
              <a:rPr lang="en-US" sz="3200" dirty="0">
                <a:latin typeface="Times New Roman" pitchFamily="18" charset="0"/>
                <a:cs typeface="Times New Roman" pitchFamily="18" charset="0"/>
              </a:rPr>
              <a:t> Didactic </a:t>
            </a:r>
            <a:r>
              <a:rPr lang="en-US" sz="3200" dirty="0" err="1">
                <a:latin typeface="Times New Roman" pitchFamily="18" charset="0"/>
                <a:cs typeface="Times New Roman" pitchFamily="18" charset="0"/>
              </a:rPr>
              <a:t>București</a:t>
            </a:r>
            <a:r>
              <a:rPr lang="en-US" sz="3200" dirty="0">
                <a:latin typeface="Times New Roman" pitchFamily="18" charset="0"/>
                <a:cs typeface="Times New Roman" pitchFamily="18" charset="0"/>
              </a:rPr>
              <a:t> </a:t>
            </a:r>
            <a:r>
              <a:rPr lang="en-US" sz="3200" dirty="0" err="1">
                <a:latin typeface="Times New Roman" pitchFamily="18" charset="0"/>
                <a:cs typeface="Times New Roman" pitchFamily="18" charset="0"/>
              </a:rPr>
              <a:t>și</a:t>
            </a:r>
            <a:r>
              <a:rPr lang="en-US" sz="3200" dirty="0">
                <a:latin typeface="Times New Roman" pitchFamily="18" charset="0"/>
                <a:cs typeface="Times New Roman" pitchFamily="18" charset="0"/>
              </a:rPr>
              <a:t> </a:t>
            </a:r>
            <a:r>
              <a:rPr lang="en-US" sz="3200" dirty="0" err="1">
                <a:latin typeface="Times New Roman" pitchFamily="18" charset="0"/>
                <a:cs typeface="Times New Roman" pitchFamily="18" charset="0"/>
              </a:rPr>
              <a:t>Inspectoratul</a:t>
            </a:r>
            <a:r>
              <a:rPr lang="en-US" sz="3200" dirty="0">
                <a:latin typeface="Times New Roman" pitchFamily="18" charset="0"/>
                <a:cs typeface="Times New Roman" pitchFamily="18" charset="0"/>
              </a:rPr>
              <a:t> </a:t>
            </a:r>
            <a:r>
              <a:rPr lang="en-US" sz="3200" dirty="0" err="1">
                <a:latin typeface="Times New Roman" pitchFamily="18" charset="0"/>
                <a:cs typeface="Times New Roman" pitchFamily="18" charset="0"/>
              </a:rPr>
              <a:t>Școlar</a:t>
            </a:r>
            <a:r>
              <a:rPr lang="en-US" sz="3200" dirty="0">
                <a:latin typeface="Times New Roman" pitchFamily="18" charset="0"/>
                <a:cs typeface="Times New Roman" pitchFamily="18" charset="0"/>
              </a:rPr>
              <a:t> </a:t>
            </a:r>
            <a:r>
              <a:rPr lang="en-US" sz="3200" dirty="0" err="1">
                <a:latin typeface="Times New Roman" pitchFamily="18" charset="0"/>
                <a:cs typeface="Times New Roman" pitchFamily="18" charset="0"/>
              </a:rPr>
              <a:t>Județean</a:t>
            </a:r>
            <a:r>
              <a:rPr lang="en-US" sz="3200" dirty="0">
                <a:latin typeface="Times New Roman" pitchFamily="18" charset="0"/>
                <a:cs typeface="Times New Roman" pitchFamily="18" charset="0"/>
              </a:rPr>
              <a:t> </a:t>
            </a:r>
            <a:r>
              <a:rPr lang="en-US" sz="3200" dirty="0" err="1">
                <a:latin typeface="Times New Roman" pitchFamily="18" charset="0"/>
                <a:cs typeface="Times New Roman" pitchFamily="18" charset="0"/>
              </a:rPr>
              <a:t>Iași</a:t>
            </a:r>
            <a:r>
              <a:rPr lang="en-US" sz="3200" dirty="0">
                <a:latin typeface="Times New Roman" pitchFamily="18" charset="0"/>
                <a:cs typeface="Times New Roman" pitchFamily="18" charset="0"/>
              </a:rPr>
              <a:t>, </a:t>
            </a:r>
            <a:r>
              <a:rPr lang="en-US" sz="3200" dirty="0" err="1">
                <a:latin typeface="Times New Roman" pitchFamily="18" charset="0"/>
                <a:cs typeface="Times New Roman" pitchFamily="18" charset="0"/>
              </a:rPr>
              <a:t>implementează</a:t>
            </a:r>
            <a:r>
              <a:rPr lang="en-US" sz="3200" dirty="0">
                <a:latin typeface="Times New Roman" pitchFamily="18" charset="0"/>
                <a:cs typeface="Times New Roman" pitchFamily="18" charset="0"/>
              </a:rPr>
              <a:t> </a:t>
            </a:r>
            <a:r>
              <a:rPr lang="en-US" sz="3200" dirty="0" err="1">
                <a:latin typeface="Times New Roman" pitchFamily="18" charset="0"/>
                <a:cs typeface="Times New Roman" pitchFamily="18" charset="0"/>
              </a:rPr>
              <a:t>în</a:t>
            </a:r>
            <a:r>
              <a:rPr lang="en-US" sz="3200" dirty="0">
                <a:latin typeface="Times New Roman" pitchFamily="18" charset="0"/>
                <a:cs typeface="Times New Roman" pitchFamily="18" charset="0"/>
              </a:rPr>
              <a:t> </a:t>
            </a:r>
            <a:r>
              <a:rPr lang="en-US" sz="3200" dirty="0" err="1">
                <a:latin typeface="Times New Roman" pitchFamily="18" charset="0"/>
                <a:cs typeface="Times New Roman" pitchFamily="18" charset="0"/>
              </a:rPr>
              <a:t>județul</a:t>
            </a:r>
            <a:r>
              <a:rPr lang="en-US" sz="3200" dirty="0">
                <a:latin typeface="Times New Roman" pitchFamily="18" charset="0"/>
                <a:cs typeface="Times New Roman" pitchFamily="18" charset="0"/>
              </a:rPr>
              <a:t> Giurgiu, </a:t>
            </a:r>
            <a:r>
              <a:rPr lang="en-US" sz="3200" dirty="0" err="1">
                <a:latin typeface="Times New Roman" pitchFamily="18" charset="0"/>
                <a:cs typeface="Times New Roman" pitchFamily="18" charset="0"/>
              </a:rPr>
              <a:t>în</a:t>
            </a:r>
            <a:r>
              <a:rPr lang="en-US" sz="3200" dirty="0">
                <a:latin typeface="Times New Roman" pitchFamily="18" charset="0"/>
                <a:cs typeface="Times New Roman" pitchFamily="18" charset="0"/>
              </a:rPr>
              <a:t> </a:t>
            </a:r>
            <a:r>
              <a:rPr lang="en-US" sz="3200" dirty="0" err="1">
                <a:latin typeface="Times New Roman" pitchFamily="18" charset="0"/>
                <a:cs typeface="Times New Roman" pitchFamily="18" charset="0"/>
              </a:rPr>
              <a:t>toate</a:t>
            </a:r>
            <a:r>
              <a:rPr lang="en-US" sz="3200" dirty="0">
                <a:latin typeface="Times New Roman" pitchFamily="18" charset="0"/>
                <a:cs typeface="Times New Roman" pitchFamily="18" charset="0"/>
              </a:rPr>
              <a:t> </a:t>
            </a:r>
            <a:r>
              <a:rPr lang="en-US" sz="3200" dirty="0" err="1">
                <a:latin typeface="Times New Roman" pitchFamily="18" charset="0"/>
                <a:cs typeface="Times New Roman" pitchFamily="18" charset="0"/>
              </a:rPr>
              <a:t>celelalte</a:t>
            </a:r>
            <a:r>
              <a:rPr lang="en-US" sz="3200" dirty="0">
                <a:latin typeface="Times New Roman" pitchFamily="18" charset="0"/>
                <a:cs typeface="Times New Roman" pitchFamily="18" charset="0"/>
              </a:rPr>
              <a:t>  </a:t>
            </a:r>
            <a:r>
              <a:rPr lang="en-US" sz="3200" dirty="0" err="1">
                <a:latin typeface="Times New Roman" pitchFamily="18" charset="0"/>
                <a:cs typeface="Times New Roman" pitchFamily="18" charset="0"/>
              </a:rPr>
              <a:t>județe</a:t>
            </a:r>
            <a:r>
              <a:rPr lang="en-US" sz="3200" dirty="0">
                <a:latin typeface="Times New Roman" pitchFamily="18" charset="0"/>
                <a:cs typeface="Times New Roman" pitchFamily="18" charset="0"/>
              </a:rPr>
              <a:t> din </a:t>
            </a:r>
            <a:r>
              <a:rPr lang="en-US" sz="3200" dirty="0" err="1">
                <a:latin typeface="Times New Roman" pitchFamily="18" charset="0"/>
                <a:cs typeface="Times New Roman" pitchFamily="18" charset="0"/>
              </a:rPr>
              <a:t>România</a:t>
            </a:r>
            <a:r>
              <a:rPr lang="en-US" sz="3200" dirty="0">
                <a:latin typeface="Times New Roman" pitchFamily="18" charset="0"/>
                <a:cs typeface="Times New Roman" pitchFamily="18" charset="0"/>
              </a:rPr>
              <a:t> </a:t>
            </a:r>
            <a:r>
              <a:rPr lang="en-US" sz="3200" dirty="0" err="1">
                <a:latin typeface="Times New Roman" pitchFamily="18" charset="0"/>
                <a:cs typeface="Times New Roman" pitchFamily="18" charset="0"/>
              </a:rPr>
              <a:t>și</a:t>
            </a:r>
            <a:r>
              <a:rPr lang="en-US" sz="3200" dirty="0">
                <a:latin typeface="Times New Roman" pitchFamily="18" charset="0"/>
                <a:cs typeface="Times New Roman" pitchFamily="18" charset="0"/>
              </a:rPr>
              <a:t> </a:t>
            </a:r>
            <a:r>
              <a:rPr lang="en-US" sz="3200" dirty="0" err="1">
                <a:latin typeface="Times New Roman" pitchFamily="18" charset="0"/>
                <a:cs typeface="Times New Roman" pitchFamily="18" charset="0"/>
              </a:rPr>
              <a:t>în</a:t>
            </a:r>
            <a:r>
              <a:rPr lang="en-US" sz="3200" dirty="0">
                <a:latin typeface="Times New Roman" pitchFamily="18" charset="0"/>
                <a:cs typeface="Times New Roman" pitchFamily="18" charset="0"/>
              </a:rPr>
              <a:t> </a:t>
            </a:r>
            <a:r>
              <a:rPr lang="en-US" sz="3200" dirty="0" err="1">
                <a:latin typeface="Times New Roman" pitchFamily="18" charset="0"/>
                <a:cs typeface="Times New Roman" pitchFamily="18" charset="0"/>
              </a:rPr>
              <a:t>municipiul</a:t>
            </a:r>
            <a:r>
              <a:rPr lang="en-US" sz="3200" dirty="0">
                <a:latin typeface="Times New Roman" pitchFamily="18" charset="0"/>
                <a:cs typeface="Times New Roman" pitchFamily="18" charset="0"/>
              </a:rPr>
              <a:t> </a:t>
            </a:r>
            <a:r>
              <a:rPr lang="en-US" sz="3200" dirty="0" err="1">
                <a:latin typeface="Times New Roman" pitchFamily="18" charset="0"/>
                <a:cs typeface="Times New Roman" pitchFamily="18" charset="0"/>
              </a:rPr>
              <a:t>București</a:t>
            </a:r>
            <a:r>
              <a:rPr lang="en-US" sz="3200" dirty="0">
                <a:latin typeface="Times New Roman" pitchFamily="18" charset="0"/>
                <a:cs typeface="Times New Roman" pitchFamily="18" charset="0"/>
              </a:rPr>
              <a:t> </a:t>
            </a:r>
            <a:r>
              <a:rPr lang="en-US" sz="3200" dirty="0" err="1">
                <a:latin typeface="Times New Roman" pitchFamily="18" charset="0"/>
                <a:cs typeface="Times New Roman" pitchFamily="18" charset="0"/>
              </a:rPr>
              <a:t>proiectul</a:t>
            </a:r>
            <a:r>
              <a:rPr lang="en-US" sz="3200" dirty="0">
                <a:latin typeface="Times New Roman" pitchFamily="18" charset="0"/>
                <a:cs typeface="Times New Roman" pitchFamily="18" charset="0"/>
              </a:rPr>
              <a:t> „</a:t>
            </a:r>
            <a:r>
              <a:rPr lang="en-US" sz="3200" b="1" i="1" dirty="0" err="1">
                <a:latin typeface="Times New Roman" pitchFamily="18" charset="0"/>
                <a:cs typeface="Times New Roman" pitchFamily="18" charset="0"/>
              </a:rPr>
              <a:t>Practici</a:t>
            </a:r>
            <a:r>
              <a:rPr lang="en-US" sz="3200" b="1" i="1" dirty="0">
                <a:latin typeface="Times New Roman" pitchFamily="18" charset="0"/>
                <a:cs typeface="Times New Roman" pitchFamily="18" charset="0"/>
              </a:rPr>
              <a:t> </a:t>
            </a:r>
            <a:r>
              <a:rPr lang="en-US" sz="3200" b="1" i="1" dirty="0" err="1">
                <a:latin typeface="Times New Roman" pitchFamily="18" charset="0"/>
                <a:cs typeface="Times New Roman" pitchFamily="18" charset="0"/>
              </a:rPr>
              <a:t>transformaționale</a:t>
            </a:r>
            <a:r>
              <a:rPr lang="en-US" sz="3200" b="1" i="1" dirty="0">
                <a:latin typeface="Times New Roman" pitchFamily="18" charset="0"/>
                <a:cs typeface="Times New Roman" pitchFamily="18" charset="0"/>
              </a:rPr>
              <a:t> </a:t>
            </a:r>
            <a:r>
              <a:rPr lang="en-US" sz="3200" b="1" i="1" dirty="0" err="1">
                <a:latin typeface="Times New Roman" pitchFamily="18" charset="0"/>
                <a:cs typeface="Times New Roman" pitchFamily="18" charset="0"/>
              </a:rPr>
              <a:t>în</a:t>
            </a:r>
            <a:r>
              <a:rPr lang="en-US" sz="3200" b="1" i="1" dirty="0">
                <a:latin typeface="Times New Roman" pitchFamily="18" charset="0"/>
                <a:cs typeface="Times New Roman" pitchFamily="18" charset="0"/>
              </a:rPr>
              <a:t> </a:t>
            </a:r>
            <a:r>
              <a:rPr lang="en-US" sz="3200" b="1" i="1" dirty="0" err="1">
                <a:latin typeface="Times New Roman" pitchFamily="18" charset="0"/>
                <a:cs typeface="Times New Roman" pitchFamily="18" charset="0"/>
              </a:rPr>
              <a:t>consilierea</a:t>
            </a:r>
            <a:r>
              <a:rPr lang="en-US" sz="3200" b="1" i="1" dirty="0">
                <a:latin typeface="Times New Roman" pitchFamily="18" charset="0"/>
                <a:cs typeface="Times New Roman" pitchFamily="18" charset="0"/>
              </a:rPr>
              <a:t> </a:t>
            </a:r>
            <a:r>
              <a:rPr lang="en-US" sz="3200" b="1" i="1" dirty="0" err="1">
                <a:latin typeface="Times New Roman" pitchFamily="18" charset="0"/>
                <a:cs typeface="Times New Roman" pitchFamily="18" charset="0"/>
              </a:rPr>
              <a:t>și</a:t>
            </a:r>
            <a:r>
              <a:rPr lang="en-US" sz="3200" b="1" i="1" dirty="0">
                <a:latin typeface="Times New Roman" pitchFamily="18" charset="0"/>
                <a:cs typeface="Times New Roman" pitchFamily="18" charset="0"/>
              </a:rPr>
              <a:t> </a:t>
            </a:r>
            <a:r>
              <a:rPr lang="en-US" sz="3200" b="1" i="1" dirty="0" err="1">
                <a:latin typeface="Times New Roman" pitchFamily="18" charset="0"/>
                <a:cs typeface="Times New Roman" pitchFamily="18" charset="0"/>
              </a:rPr>
              <a:t>orientarea</a:t>
            </a:r>
            <a:r>
              <a:rPr lang="en-US" sz="3200" b="1" i="1" dirty="0">
                <a:latin typeface="Times New Roman" pitchFamily="18" charset="0"/>
                <a:cs typeface="Times New Roman" pitchFamily="18" charset="0"/>
              </a:rPr>
              <a:t> </a:t>
            </a:r>
            <a:r>
              <a:rPr lang="en-US" sz="3200" b="1" i="1" dirty="0" err="1">
                <a:latin typeface="Times New Roman" pitchFamily="18" charset="0"/>
                <a:cs typeface="Times New Roman" pitchFamily="18" charset="0"/>
              </a:rPr>
              <a:t>carierei</a:t>
            </a:r>
            <a:r>
              <a:rPr lang="en-US" sz="3200" b="1" i="1" dirty="0">
                <a:latin typeface="Times New Roman" pitchFamily="18" charset="0"/>
                <a:cs typeface="Times New Roman" pitchFamily="18" charset="0"/>
              </a:rPr>
              <a:t> – CONSEDU”, cod </a:t>
            </a:r>
            <a:r>
              <a:rPr lang="en-US" sz="3200" b="1" i="1" dirty="0" err="1">
                <a:latin typeface="Times New Roman" pitchFamily="18" charset="0"/>
                <a:cs typeface="Times New Roman" pitchFamily="18" charset="0"/>
              </a:rPr>
              <a:t>MySMIS</a:t>
            </a:r>
            <a:r>
              <a:rPr lang="en-US" sz="3200" b="1" i="1" dirty="0">
                <a:latin typeface="Times New Roman" pitchFamily="18" charset="0"/>
                <a:cs typeface="Times New Roman" pitchFamily="18" charset="0"/>
              </a:rPr>
              <a:t> 339374</a:t>
            </a:r>
            <a:r>
              <a:rPr lang="en-US" sz="3200" dirty="0">
                <a:latin typeface="Times New Roman" pitchFamily="18" charset="0"/>
                <a:cs typeface="Times New Roman" pitchFamily="18" charset="0"/>
              </a:rPr>
              <a:t>, </a:t>
            </a:r>
            <a:r>
              <a:rPr lang="en-US" sz="3200" dirty="0" err="1">
                <a:latin typeface="Times New Roman" pitchFamily="18" charset="0"/>
                <a:cs typeface="Times New Roman" pitchFamily="18" charset="0"/>
              </a:rPr>
              <a:t>finanțat</a:t>
            </a:r>
            <a:r>
              <a:rPr lang="en-US" sz="3200" dirty="0">
                <a:latin typeface="Times New Roman" pitchFamily="18" charset="0"/>
                <a:cs typeface="Times New Roman" pitchFamily="18" charset="0"/>
              </a:rPr>
              <a:t> </a:t>
            </a:r>
            <a:r>
              <a:rPr lang="en-US" sz="3200" dirty="0" err="1">
                <a:latin typeface="Times New Roman" pitchFamily="18" charset="0"/>
                <a:cs typeface="Times New Roman" pitchFamily="18" charset="0"/>
              </a:rPr>
              <a:t>prin</a:t>
            </a:r>
            <a:r>
              <a:rPr lang="en-US" sz="3200" dirty="0">
                <a:latin typeface="Times New Roman" pitchFamily="18" charset="0"/>
                <a:cs typeface="Times New Roman" pitchFamily="18" charset="0"/>
              </a:rPr>
              <a:t> </a:t>
            </a:r>
            <a:r>
              <a:rPr lang="en-US" sz="3200" dirty="0" err="1">
                <a:latin typeface="Times New Roman" pitchFamily="18" charset="0"/>
                <a:cs typeface="Times New Roman" pitchFamily="18" charset="0"/>
              </a:rPr>
              <a:t>Programul</a:t>
            </a:r>
            <a:r>
              <a:rPr lang="en-US" sz="3200" dirty="0">
                <a:latin typeface="Times New Roman" pitchFamily="18" charset="0"/>
                <a:cs typeface="Times New Roman" pitchFamily="18" charset="0"/>
              </a:rPr>
              <a:t> </a:t>
            </a:r>
            <a:r>
              <a:rPr lang="en-US" sz="3200" dirty="0" err="1">
                <a:latin typeface="Times New Roman" pitchFamily="18" charset="0"/>
                <a:cs typeface="Times New Roman" pitchFamily="18" charset="0"/>
              </a:rPr>
              <a:t>Educație</a:t>
            </a:r>
            <a:r>
              <a:rPr lang="en-US" sz="3200" dirty="0">
                <a:latin typeface="Times New Roman" pitchFamily="18" charset="0"/>
                <a:cs typeface="Times New Roman" pitchFamily="18" charset="0"/>
              </a:rPr>
              <a:t> </a:t>
            </a:r>
            <a:r>
              <a:rPr lang="en-US" sz="3200" dirty="0" err="1">
                <a:latin typeface="Times New Roman" pitchFamily="18" charset="0"/>
                <a:cs typeface="Times New Roman" pitchFamily="18" charset="0"/>
              </a:rPr>
              <a:t>și</a:t>
            </a:r>
            <a:r>
              <a:rPr lang="en-US" sz="3200" dirty="0">
                <a:latin typeface="Times New Roman" pitchFamily="18" charset="0"/>
                <a:cs typeface="Times New Roman" pitchFamily="18" charset="0"/>
              </a:rPr>
              <a:t> </a:t>
            </a:r>
            <a:r>
              <a:rPr lang="en-US" sz="3200" dirty="0" err="1">
                <a:latin typeface="Times New Roman" pitchFamily="18" charset="0"/>
                <a:cs typeface="Times New Roman" pitchFamily="18" charset="0"/>
              </a:rPr>
              <a:t>Ocupare</a:t>
            </a:r>
            <a:r>
              <a:rPr lang="en-US" sz="3200" dirty="0">
                <a:latin typeface="Times New Roman" pitchFamily="18" charset="0"/>
                <a:cs typeface="Times New Roman" pitchFamily="18" charset="0"/>
              </a:rPr>
              <a:t> 2021–2027.</a:t>
            </a:r>
          </a:p>
        </p:txBody>
      </p:sp>
      <p:sp>
        <p:nvSpPr>
          <p:cNvPr id="136" name="Google Shape;136;p2"/>
          <p:cNvSpPr txBox="1"/>
          <p:nvPr/>
        </p:nvSpPr>
        <p:spPr>
          <a:xfrm>
            <a:off x="14031928" y="8873813"/>
            <a:ext cx="4004348" cy="989965"/>
          </a:xfrm>
          <a:prstGeom prst="rect">
            <a:avLst/>
          </a:prstGeom>
          <a:noFill/>
          <a:ln>
            <a:noFill/>
          </a:ln>
        </p:spPr>
        <p:txBody>
          <a:bodyPr spcFirstLastPara="1" wrap="square" lIns="0" tIns="0" rIns="0" bIns="0" anchor="t" anchorCtr="0">
            <a:spAutoFit/>
          </a:bodyPr>
          <a:lstStyle/>
          <a:p>
            <a:pPr marL="0" marR="0" lvl="0" indent="0" algn="ctr" rtl="0">
              <a:lnSpc>
                <a:spcPct val="140021"/>
              </a:lnSpc>
              <a:spcBef>
                <a:spcPts val="0"/>
              </a:spcBef>
              <a:spcAft>
                <a:spcPts val="0"/>
              </a:spcAft>
              <a:buNone/>
            </a:pPr>
            <a:r>
              <a:rPr lang="en-US" sz="1899" b="0" i="0" u="none" strike="noStrike" cap="none">
                <a:solidFill>
                  <a:srgbClr val="FFFFFF"/>
                </a:solidFill>
                <a:latin typeface="Arial"/>
                <a:ea typeface="Arial"/>
                <a:cs typeface="Arial"/>
                <a:sym typeface="Arial"/>
              </a:rPr>
              <a:t>Practici transformaționale în consilierea și orientarea carierei - ConsEDU, SMIS: 339374</a:t>
            </a:r>
            <a:endParaRP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Shape 140"/>
        <p:cNvGrpSpPr/>
        <p:nvPr/>
      </p:nvGrpSpPr>
      <p:grpSpPr>
        <a:xfrm>
          <a:off x="0" y="0"/>
          <a:ext cx="0" cy="0"/>
          <a:chOff x="0" y="0"/>
          <a:chExt cx="0" cy="0"/>
        </a:xfrm>
      </p:grpSpPr>
      <p:pic>
        <p:nvPicPr>
          <p:cNvPr id="141" name="Google Shape;141;p3"/>
          <p:cNvPicPr preferRelativeResize="0"/>
          <p:nvPr/>
        </p:nvPicPr>
        <p:blipFill rotWithShape="1">
          <a:blip r:embed="rId3">
            <a:alphaModFix/>
          </a:blip>
          <a:srcRect l="2621" r="2621"/>
          <a:stretch/>
        </p:blipFill>
        <p:spPr>
          <a:xfrm>
            <a:off x="11381484" y="-23390"/>
            <a:ext cx="6626143" cy="9861512"/>
          </a:xfrm>
          <a:prstGeom prst="rect">
            <a:avLst/>
          </a:prstGeom>
          <a:noFill/>
          <a:ln>
            <a:noFill/>
          </a:ln>
        </p:spPr>
      </p:pic>
      <p:sp>
        <p:nvSpPr>
          <p:cNvPr id="146" name="Google Shape;146;p3"/>
          <p:cNvSpPr/>
          <p:nvPr/>
        </p:nvSpPr>
        <p:spPr>
          <a:xfrm>
            <a:off x="1996132" y="92159"/>
            <a:ext cx="9257824" cy="1108901"/>
          </a:xfrm>
          <a:custGeom>
            <a:avLst/>
            <a:gdLst/>
            <a:ahLst/>
            <a:cxnLst/>
            <a:rect l="l" t="t" r="r" b="b"/>
            <a:pathLst>
              <a:path w="9257824" h="1108901" extrusionOk="0">
                <a:moveTo>
                  <a:pt x="0" y="0"/>
                </a:moveTo>
                <a:lnTo>
                  <a:pt x="9257824" y="0"/>
                </a:lnTo>
                <a:lnTo>
                  <a:pt x="9257824" y="1108901"/>
                </a:lnTo>
                <a:lnTo>
                  <a:pt x="0" y="1108901"/>
                </a:lnTo>
                <a:lnTo>
                  <a:pt x="0" y="0"/>
                </a:lnTo>
                <a:close/>
              </a:path>
            </a:pathLst>
          </a:custGeom>
          <a:blipFill rotWithShape="1">
            <a:blip r:embed="rId4">
              <a:alphaModFix/>
            </a:blip>
            <a:stretch>
              <a:fillRect t="-2208" b="-9217"/>
            </a:stretch>
          </a:blipFill>
          <a:ln>
            <a:noFill/>
          </a:ln>
        </p:spPr>
      </p:sp>
      <p:sp>
        <p:nvSpPr>
          <p:cNvPr id="148" name="Google Shape;148;p3"/>
          <p:cNvSpPr txBox="1"/>
          <p:nvPr/>
        </p:nvSpPr>
        <p:spPr>
          <a:xfrm>
            <a:off x="277091" y="1245530"/>
            <a:ext cx="12025745" cy="8002191"/>
          </a:xfrm>
          <a:prstGeom prst="rect">
            <a:avLst/>
          </a:prstGeom>
          <a:noFill/>
          <a:ln>
            <a:noFill/>
          </a:ln>
        </p:spPr>
        <p:txBody>
          <a:bodyPr spcFirstLastPara="1" wrap="square" lIns="0" tIns="0" rIns="0" bIns="0" anchor="t" anchorCtr="0">
            <a:spAutoFit/>
          </a:bodyPr>
          <a:lstStyle/>
          <a:p>
            <a:pPr marL="0" marR="0" lvl="0" indent="0" algn="l" rtl="0">
              <a:lnSpc>
                <a:spcPct val="100000"/>
              </a:lnSpc>
              <a:spcBef>
                <a:spcPts val="0"/>
              </a:spcBef>
              <a:spcAft>
                <a:spcPts val="0"/>
              </a:spcAft>
              <a:buNone/>
            </a:pPr>
            <a:r>
              <a:rPr lang="ro-RO" sz="4000" b="1" dirty="0" smtClean="0">
                <a:solidFill>
                  <a:srgbClr val="059D05"/>
                </a:solidFill>
                <a:latin typeface="Times New Roman" pitchFamily="18" charset="0"/>
                <a:cs typeface="Times New Roman" pitchFamily="18" charset="0"/>
              </a:rPr>
              <a:t>          Obiectiv </a:t>
            </a:r>
          </a:p>
          <a:p>
            <a:pPr lvl="0">
              <a:lnSpc>
                <a:spcPct val="150000"/>
              </a:lnSpc>
            </a:pPr>
            <a:r>
              <a:rPr lang="ro-RO" sz="3200" dirty="0" smtClean="0">
                <a:latin typeface="Times New Roman" pitchFamily="18" charset="0"/>
                <a:cs typeface="Times New Roman" pitchFamily="18" charset="0"/>
              </a:rPr>
              <a:t>     </a:t>
            </a:r>
            <a:r>
              <a:rPr lang="en-US" sz="3200" dirty="0" err="1" smtClean="0">
                <a:latin typeface="Times New Roman" pitchFamily="18" charset="0"/>
                <a:cs typeface="Times New Roman" pitchFamily="18" charset="0"/>
              </a:rPr>
              <a:t>Proiectul</a:t>
            </a:r>
            <a:r>
              <a:rPr lang="en-US" sz="3200" dirty="0" smtClean="0">
                <a:latin typeface="Times New Roman" pitchFamily="18" charset="0"/>
                <a:cs typeface="Times New Roman" pitchFamily="18" charset="0"/>
              </a:rPr>
              <a:t> </a:t>
            </a:r>
            <a:r>
              <a:rPr lang="en-US" sz="3200" dirty="0">
                <a:latin typeface="Times New Roman" pitchFamily="18" charset="0"/>
                <a:cs typeface="Times New Roman" pitchFamily="18" charset="0"/>
              </a:rPr>
              <a:t>are </a:t>
            </a:r>
            <a:r>
              <a:rPr lang="en-US" sz="3200" dirty="0" err="1">
                <a:latin typeface="Times New Roman" pitchFamily="18" charset="0"/>
                <a:cs typeface="Times New Roman" pitchFamily="18" charset="0"/>
              </a:rPr>
              <a:t>ca</a:t>
            </a:r>
            <a:r>
              <a:rPr lang="en-US" sz="3200" dirty="0">
                <a:latin typeface="Times New Roman" pitchFamily="18" charset="0"/>
                <a:cs typeface="Times New Roman" pitchFamily="18" charset="0"/>
              </a:rPr>
              <a:t> </a:t>
            </a:r>
            <a:r>
              <a:rPr lang="en-US" sz="3200" dirty="0" err="1">
                <a:latin typeface="Times New Roman" pitchFamily="18" charset="0"/>
                <a:cs typeface="Times New Roman" pitchFamily="18" charset="0"/>
              </a:rPr>
              <a:t>obiectiv</a:t>
            </a:r>
            <a:r>
              <a:rPr lang="en-US" sz="3200" dirty="0">
                <a:latin typeface="Times New Roman" pitchFamily="18" charset="0"/>
                <a:cs typeface="Times New Roman" pitchFamily="18" charset="0"/>
              </a:rPr>
              <a:t> general </a:t>
            </a:r>
            <a:r>
              <a:rPr lang="en-US" sz="3200" dirty="0" err="1">
                <a:latin typeface="Times New Roman" pitchFamily="18" charset="0"/>
                <a:cs typeface="Times New Roman" pitchFamily="18" charset="0"/>
              </a:rPr>
              <a:t>îmbunătățirea</a:t>
            </a:r>
            <a:r>
              <a:rPr lang="en-US" sz="3200" dirty="0">
                <a:latin typeface="Times New Roman" pitchFamily="18" charset="0"/>
                <a:cs typeface="Times New Roman" pitchFamily="18" charset="0"/>
              </a:rPr>
              <a:t> </a:t>
            </a:r>
            <a:r>
              <a:rPr lang="en-US" sz="3200" dirty="0" err="1">
                <a:latin typeface="Times New Roman" pitchFamily="18" charset="0"/>
                <a:cs typeface="Times New Roman" pitchFamily="18" charset="0"/>
              </a:rPr>
              <a:t>calității</a:t>
            </a:r>
            <a:r>
              <a:rPr lang="en-US" sz="3200" dirty="0">
                <a:latin typeface="Times New Roman" pitchFamily="18" charset="0"/>
                <a:cs typeface="Times New Roman" pitchFamily="18" charset="0"/>
              </a:rPr>
              <a:t> </a:t>
            </a:r>
            <a:r>
              <a:rPr lang="en-US" sz="3200" dirty="0" err="1">
                <a:latin typeface="Times New Roman" pitchFamily="18" charset="0"/>
                <a:cs typeface="Times New Roman" pitchFamily="18" charset="0"/>
              </a:rPr>
              <a:t>serviciilor</a:t>
            </a:r>
            <a:r>
              <a:rPr lang="en-US" sz="3200" dirty="0">
                <a:latin typeface="Times New Roman" pitchFamily="18" charset="0"/>
                <a:cs typeface="Times New Roman" pitchFamily="18" charset="0"/>
              </a:rPr>
              <a:t> de </a:t>
            </a:r>
            <a:r>
              <a:rPr lang="en-US" sz="3200" dirty="0" err="1">
                <a:latin typeface="Times New Roman" pitchFamily="18" charset="0"/>
                <a:cs typeface="Times New Roman" pitchFamily="18" charset="0"/>
              </a:rPr>
              <a:t>consiliere</a:t>
            </a:r>
            <a:r>
              <a:rPr lang="en-US" sz="3200" dirty="0">
                <a:latin typeface="Times New Roman" pitchFamily="18" charset="0"/>
                <a:cs typeface="Times New Roman" pitchFamily="18" charset="0"/>
              </a:rPr>
              <a:t> </a:t>
            </a:r>
            <a:r>
              <a:rPr lang="en-US" sz="3200" dirty="0" err="1">
                <a:latin typeface="Times New Roman" pitchFamily="18" charset="0"/>
                <a:cs typeface="Times New Roman" pitchFamily="18" charset="0"/>
              </a:rPr>
              <a:t>și</a:t>
            </a:r>
            <a:r>
              <a:rPr lang="en-US" sz="3200" dirty="0">
                <a:latin typeface="Times New Roman" pitchFamily="18" charset="0"/>
                <a:cs typeface="Times New Roman" pitchFamily="18" charset="0"/>
              </a:rPr>
              <a:t> </a:t>
            </a:r>
            <a:r>
              <a:rPr lang="en-US" sz="3200" dirty="0" err="1">
                <a:latin typeface="Times New Roman" pitchFamily="18" charset="0"/>
                <a:cs typeface="Times New Roman" pitchFamily="18" charset="0"/>
              </a:rPr>
              <a:t>orientare</a:t>
            </a:r>
            <a:r>
              <a:rPr lang="en-US" sz="3200" dirty="0">
                <a:latin typeface="Times New Roman" pitchFamily="18" charset="0"/>
                <a:cs typeface="Times New Roman" pitchFamily="18" charset="0"/>
              </a:rPr>
              <a:t> </a:t>
            </a:r>
            <a:r>
              <a:rPr lang="en-US" sz="3200" dirty="0" err="1">
                <a:latin typeface="Times New Roman" pitchFamily="18" charset="0"/>
                <a:cs typeface="Times New Roman" pitchFamily="18" charset="0"/>
              </a:rPr>
              <a:t>în</a:t>
            </a:r>
            <a:r>
              <a:rPr lang="en-US" sz="3200" dirty="0">
                <a:latin typeface="Times New Roman" pitchFamily="18" charset="0"/>
                <a:cs typeface="Times New Roman" pitchFamily="18" charset="0"/>
              </a:rPr>
              <a:t> </a:t>
            </a:r>
            <a:r>
              <a:rPr lang="en-US" sz="3200" dirty="0" err="1">
                <a:latin typeface="Times New Roman" pitchFamily="18" charset="0"/>
                <a:cs typeface="Times New Roman" pitchFamily="18" charset="0"/>
              </a:rPr>
              <a:t>carieră</a:t>
            </a:r>
            <a:r>
              <a:rPr lang="en-US" sz="3200" dirty="0">
                <a:latin typeface="Times New Roman" pitchFamily="18" charset="0"/>
                <a:cs typeface="Times New Roman" pitchFamily="18" charset="0"/>
              </a:rPr>
              <a:t> </a:t>
            </a:r>
            <a:r>
              <a:rPr lang="en-US" sz="3200" dirty="0" err="1">
                <a:latin typeface="Times New Roman" pitchFamily="18" charset="0"/>
                <a:cs typeface="Times New Roman" pitchFamily="18" charset="0"/>
              </a:rPr>
              <a:t>în</a:t>
            </a:r>
            <a:r>
              <a:rPr lang="en-US" sz="3200" dirty="0">
                <a:latin typeface="Times New Roman" pitchFamily="18" charset="0"/>
                <a:cs typeface="Times New Roman" pitchFamily="18" charset="0"/>
              </a:rPr>
              <a:t> </a:t>
            </a:r>
            <a:r>
              <a:rPr lang="en-US" sz="3200" dirty="0" err="1">
                <a:latin typeface="Times New Roman" pitchFamily="18" charset="0"/>
                <a:cs typeface="Times New Roman" pitchFamily="18" charset="0"/>
              </a:rPr>
              <a:t>învățământul</a:t>
            </a:r>
            <a:r>
              <a:rPr lang="en-US" sz="3200" dirty="0">
                <a:latin typeface="Times New Roman" pitchFamily="18" charset="0"/>
                <a:cs typeface="Times New Roman" pitchFamily="18" charset="0"/>
              </a:rPr>
              <a:t> </a:t>
            </a:r>
            <a:r>
              <a:rPr lang="en-US" sz="3200" dirty="0" err="1">
                <a:latin typeface="Times New Roman" pitchFamily="18" charset="0"/>
                <a:cs typeface="Times New Roman" pitchFamily="18" charset="0"/>
              </a:rPr>
              <a:t>primar</a:t>
            </a:r>
            <a:r>
              <a:rPr lang="en-US" sz="3200" dirty="0">
                <a:latin typeface="Times New Roman" pitchFamily="18" charset="0"/>
                <a:cs typeface="Times New Roman" pitchFamily="18" charset="0"/>
              </a:rPr>
              <a:t>, </a:t>
            </a:r>
            <a:r>
              <a:rPr lang="en-US" sz="3200" dirty="0" err="1">
                <a:latin typeface="Times New Roman" pitchFamily="18" charset="0"/>
                <a:cs typeface="Times New Roman" pitchFamily="18" charset="0"/>
              </a:rPr>
              <a:t>gimnazial</a:t>
            </a:r>
            <a:r>
              <a:rPr lang="en-US" sz="3200" dirty="0">
                <a:latin typeface="Times New Roman" pitchFamily="18" charset="0"/>
                <a:cs typeface="Times New Roman" pitchFamily="18" charset="0"/>
              </a:rPr>
              <a:t> </a:t>
            </a:r>
            <a:r>
              <a:rPr lang="en-US" sz="3200" dirty="0" err="1">
                <a:latin typeface="Times New Roman" pitchFamily="18" charset="0"/>
                <a:cs typeface="Times New Roman" pitchFamily="18" charset="0"/>
              </a:rPr>
              <a:t>și</a:t>
            </a:r>
            <a:r>
              <a:rPr lang="en-US" sz="3200" dirty="0">
                <a:latin typeface="Times New Roman" pitchFamily="18" charset="0"/>
                <a:cs typeface="Times New Roman" pitchFamily="18" charset="0"/>
              </a:rPr>
              <a:t> </a:t>
            </a:r>
            <a:r>
              <a:rPr lang="en-US" sz="3200" dirty="0" err="1">
                <a:latin typeface="Times New Roman" pitchFamily="18" charset="0"/>
                <a:cs typeface="Times New Roman" pitchFamily="18" charset="0"/>
              </a:rPr>
              <a:t>liceal</a:t>
            </a:r>
            <a:r>
              <a:rPr lang="en-US" sz="3200" dirty="0">
                <a:latin typeface="Times New Roman" pitchFamily="18" charset="0"/>
                <a:cs typeface="Times New Roman" pitchFamily="18" charset="0"/>
              </a:rPr>
              <a:t>, </a:t>
            </a:r>
            <a:r>
              <a:rPr lang="en-US" sz="3200" dirty="0" err="1">
                <a:latin typeface="Times New Roman" pitchFamily="18" charset="0"/>
                <a:cs typeface="Times New Roman" pitchFamily="18" charset="0"/>
              </a:rPr>
              <a:t>prin</a:t>
            </a:r>
            <a:r>
              <a:rPr lang="en-US" sz="3200" dirty="0">
                <a:latin typeface="Times New Roman" pitchFamily="18" charset="0"/>
                <a:cs typeface="Times New Roman" pitchFamily="18" charset="0"/>
              </a:rPr>
              <a:t> </a:t>
            </a:r>
            <a:r>
              <a:rPr lang="en-US" sz="3200" dirty="0" err="1">
                <a:latin typeface="Times New Roman" pitchFamily="18" charset="0"/>
                <a:cs typeface="Times New Roman" pitchFamily="18" charset="0"/>
              </a:rPr>
              <a:t>alinierea</a:t>
            </a:r>
            <a:r>
              <a:rPr lang="en-US" sz="3200" dirty="0">
                <a:latin typeface="Times New Roman" pitchFamily="18" charset="0"/>
                <a:cs typeface="Times New Roman" pitchFamily="18" charset="0"/>
              </a:rPr>
              <a:t> </a:t>
            </a:r>
            <a:r>
              <a:rPr lang="en-US" sz="3200" dirty="0" err="1">
                <a:latin typeface="Times New Roman" pitchFamily="18" charset="0"/>
                <a:cs typeface="Times New Roman" pitchFamily="18" charset="0"/>
              </a:rPr>
              <a:t>acestora</a:t>
            </a:r>
            <a:r>
              <a:rPr lang="en-US" sz="3200" dirty="0">
                <a:latin typeface="Times New Roman" pitchFamily="18" charset="0"/>
                <a:cs typeface="Times New Roman" pitchFamily="18" charset="0"/>
              </a:rPr>
              <a:t> la </a:t>
            </a:r>
            <a:r>
              <a:rPr lang="en-US" sz="3200" dirty="0" err="1">
                <a:latin typeface="Times New Roman" pitchFamily="18" charset="0"/>
                <a:cs typeface="Times New Roman" pitchFamily="18" charset="0"/>
              </a:rPr>
              <a:t>bune</a:t>
            </a:r>
            <a:r>
              <a:rPr lang="en-US" sz="3200" dirty="0">
                <a:latin typeface="Times New Roman" pitchFamily="18" charset="0"/>
                <a:cs typeface="Times New Roman" pitchFamily="18" charset="0"/>
              </a:rPr>
              <a:t> </a:t>
            </a:r>
            <a:r>
              <a:rPr lang="en-US" sz="3200" dirty="0" err="1">
                <a:latin typeface="Times New Roman" pitchFamily="18" charset="0"/>
                <a:cs typeface="Times New Roman" pitchFamily="18" charset="0"/>
              </a:rPr>
              <a:t>practici</a:t>
            </a:r>
            <a:r>
              <a:rPr lang="en-US" sz="3200" dirty="0">
                <a:latin typeface="Times New Roman" pitchFamily="18" charset="0"/>
                <a:cs typeface="Times New Roman" pitchFamily="18" charset="0"/>
              </a:rPr>
              <a:t> </a:t>
            </a:r>
            <a:r>
              <a:rPr lang="en-US" sz="3200" dirty="0" err="1">
                <a:latin typeface="Times New Roman" pitchFamily="18" charset="0"/>
                <a:cs typeface="Times New Roman" pitchFamily="18" charset="0"/>
              </a:rPr>
              <a:t>europene</a:t>
            </a:r>
            <a:r>
              <a:rPr lang="en-US" sz="3200" dirty="0">
                <a:latin typeface="Times New Roman" pitchFamily="18" charset="0"/>
                <a:cs typeface="Times New Roman" pitchFamily="18" charset="0"/>
              </a:rPr>
              <a:t>, la </a:t>
            </a:r>
            <a:r>
              <a:rPr lang="en-US" sz="3200" dirty="0" err="1">
                <a:latin typeface="Times New Roman" pitchFamily="18" charset="0"/>
                <a:cs typeface="Times New Roman" pitchFamily="18" charset="0"/>
              </a:rPr>
              <a:t>nevoile</a:t>
            </a:r>
            <a:r>
              <a:rPr lang="en-US" sz="3200" dirty="0">
                <a:latin typeface="Times New Roman" pitchFamily="18" charset="0"/>
                <a:cs typeface="Times New Roman" pitchFamily="18" charset="0"/>
              </a:rPr>
              <a:t> </a:t>
            </a:r>
            <a:r>
              <a:rPr lang="en-US" sz="3200" dirty="0" err="1">
                <a:latin typeface="Times New Roman" pitchFamily="18" charset="0"/>
                <a:cs typeface="Times New Roman" pitchFamily="18" charset="0"/>
              </a:rPr>
              <a:t>elevilor</a:t>
            </a:r>
            <a:r>
              <a:rPr lang="en-US" sz="3200" dirty="0">
                <a:latin typeface="Times New Roman" pitchFamily="18" charset="0"/>
                <a:cs typeface="Times New Roman" pitchFamily="18" charset="0"/>
              </a:rPr>
              <a:t> </a:t>
            </a:r>
            <a:r>
              <a:rPr lang="en-US" sz="3200" dirty="0" err="1">
                <a:latin typeface="Times New Roman" pitchFamily="18" charset="0"/>
                <a:cs typeface="Times New Roman" pitchFamily="18" charset="0"/>
              </a:rPr>
              <a:t>și</a:t>
            </a:r>
            <a:r>
              <a:rPr lang="en-US" sz="3200" dirty="0">
                <a:latin typeface="Times New Roman" pitchFamily="18" charset="0"/>
                <a:cs typeface="Times New Roman" pitchFamily="18" charset="0"/>
              </a:rPr>
              <a:t> la </a:t>
            </a:r>
            <a:r>
              <a:rPr lang="en-US" sz="3200" dirty="0" err="1">
                <a:latin typeface="Times New Roman" pitchFamily="18" charset="0"/>
                <a:cs typeface="Times New Roman" pitchFamily="18" charset="0"/>
              </a:rPr>
              <a:t>tendințele</a:t>
            </a:r>
            <a:r>
              <a:rPr lang="en-US" sz="3200" dirty="0">
                <a:latin typeface="Times New Roman" pitchFamily="18" charset="0"/>
                <a:cs typeface="Times New Roman" pitchFamily="18" charset="0"/>
              </a:rPr>
              <a:t> </a:t>
            </a:r>
            <a:r>
              <a:rPr lang="en-US" sz="3200" dirty="0" err="1">
                <a:latin typeface="Times New Roman" pitchFamily="18" charset="0"/>
                <a:cs typeface="Times New Roman" pitchFamily="18" charset="0"/>
              </a:rPr>
              <a:t>actuale</a:t>
            </a:r>
            <a:r>
              <a:rPr lang="en-US" sz="3200" dirty="0">
                <a:latin typeface="Times New Roman" pitchFamily="18" charset="0"/>
                <a:cs typeface="Times New Roman" pitchFamily="18" charset="0"/>
              </a:rPr>
              <a:t> ale </a:t>
            </a:r>
            <a:r>
              <a:rPr lang="en-US" sz="3200" dirty="0" err="1">
                <a:latin typeface="Times New Roman" pitchFamily="18" charset="0"/>
                <a:cs typeface="Times New Roman" pitchFamily="18" charset="0"/>
              </a:rPr>
              <a:t>pieței</a:t>
            </a:r>
            <a:r>
              <a:rPr lang="en-US" sz="3200" dirty="0">
                <a:latin typeface="Times New Roman" pitchFamily="18" charset="0"/>
                <a:cs typeface="Times New Roman" pitchFamily="18" charset="0"/>
              </a:rPr>
              <a:t> </a:t>
            </a:r>
            <a:r>
              <a:rPr lang="en-US" sz="3200" dirty="0" err="1">
                <a:latin typeface="Times New Roman" pitchFamily="18" charset="0"/>
                <a:cs typeface="Times New Roman" pitchFamily="18" charset="0"/>
              </a:rPr>
              <a:t>muncii</a:t>
            </a:r>
            <a:r>
              <a:rPr lang="en-US" sz="3200" dirty="0">
                <a:latin typeface="Times New Roman" pitchFamily="18" charset="0"/>
                <a:cs typeface="Times New Roman" pitchFamily="18" charset="0"/>
              </a:rPr>
              <a:t>, </a:t>
            </a:r>
            <a:r>
              <a:rPr lang="en-US" sz="3200" dirty="0" err="1">
                <a:latin typeface="Times New Roman" pitchFamily="18" charset="0"/>
                <a:cs typeface="Times New Roman" pitchFamily="18" charset="0"/>
              </a:rPr>
              <a:t>urmărindu</a:t>
            </a:r>
            <a:r>
              <a:rPr lang="en-US" sz="3200" dirty="0">
                <a:latin typeface="Times New Roman" pitchFamily="18" charset="0"/>
                <a:cs typeface="Times New Roman" pitchFamily="18" charset="0"/>
              </a:rPr>
              <a:t>-se </a:t>
            </a:r>
            <a:r>
              <a:rPr lang="en-US" sz="3200" dirty="0" err="1">
                <a:latin typeface="Times New Roman" pitchFamily="18" charset="0"/>
                <a:cs typeface="Times New Roman" pitchFamily="18" charset="0"/>
              </a:rPr>
              <a:t>dezvoltarea</a:t>
            </a:r>
            <a:r>
              <a:rPr lang="en-US" sz="3200" dirty="0">
                <a:latin typeface="Times New Roman" pitchFamily="18" charset="0"/>
                <a:cs typeface="Times New Roman" pitchFamily="18" charset="0"/>
              </a:rPr>
              <a:t>  </a:t>
            </a:r>
            <a:r>
              <a:rPr lang="en-US" sz="3200" dirty="0" err="1">
                <a:latin typeface="Times New Roman" pitchFamily="18" charset="0"/>
                <a:cs typeface="Times New Roman" pitchFamily="18" charset="0"/>
              </a:rPr>
              <a:t>serviciilor</a:t>
            </a:r>
            <a:r>
              <a:rPr lang="en-US" sz="3200" dirty="0">
                <a:latin typeface="Times New Roman" pitchFamily="18" charset="0"/>
                <a:cs typeface="Times New Roman" pitchFamily="18" charset="0"/>
              </a:rPr>
              <a:t> de </a:t>
            </a:r>
            <a:r>
              <a:rPr lang="en-US" sz="3200" dirty="0" err="1">
                <a:latin typeface="Times New Roman" pitchFamily="18" charset="0"/>
                <a:cs typeface="Times New Roman" pitchFamily="18" charset="0"/>
              </a:rPr>
              <a:t>consiliere</a:t>
            </a:r>
            <a:r>
              <a:rPr lang="en-US" sz="3200" dirty="0">
                <a:latin typeface="Times New Roman" pitchFamily="18" charset="0"/>
                <a:cs typeface="Times New Roman" pitchFamily="18" charset="0"/>
              </a:rPr>
              <a:t> </a:t>
            </a:r>
            <a:r>
              <a:rPr lang="en-US" sz="3200" dirty="0" err="1">
                <a:latin typeface="Times New Roman" pitchFamily="18" charset="0"/>
                <a:cs typeface="Times New Roman" pitchFamily="18" charset="0"/>
              </a:rPr>
              <a:t>și</a:t>
            </a:r>
            <a:r>
              <a:rPr lang="en-US" sz="3200" dirty="0">
                <a:latin typeface="Times New Roman" pitchFamily="18" charset="0"/>
                <a:cs typeface="Times New Roman" pitchFamily="18" charset="0"/>
              </a:rPr>
              <a:t> </a:t>
            </a:r>
            <a:r>
              <a:rPr lang="en-US" sz="3200" dirty="0" err="1">
                <a:latin typeface="Times New Roman" pitchFamily="18" charset="0"/>
                <a:cs typeface="Times New Roman" pitchFamily="18" charset="0"/>
              </a:rPr>
              <a:t>orientare</a:t>
            </a:r>
            <a:r>
              <a:rPr lang="en-US" sz="3200" dirty="0">
                <a:latin typeface="Times New Roman" pitchFamily="18" charset="0"/>
                <a:cs typeface="Times New Roman" pitchFamily="18" charset="0"/>
              </a:rPr>
              <a:t> </a:t>
            </a:r>
            <a:r>
              <a:rPr lang="en-US" sz="3200" dirty="0" err="1">
                <a:latin typeface="Times New Roman" pitchFamily="18" charset="0"/>
                <a:cs typeface="Times New Roman" pitchFamily="18" charset="0"/>
              </a:rPr>
              <a:t>în</a:t>
            </a:r>
            <a:r>
              <a:rPr lang="en-US" sz="3200" dirty="0">
                <a:latin typeface="Times New Roman" pitchFamily="18" charset="0"/>
                <a:cs typeface="Times New Roman" pitchFamily="18" charset="0"/>
              </a:rPr>
              <a:t> </a:t>
            </a:r>
            <a:r>
              <a:rPr lang="en-US" sz="3200" dirty="0" err="1">
                <a:latin typeface="Times New Roman" pitchFamily="18" charset="0"/>
                <a:cs typeface="Times New Roman" pitchFamily="18" charset="0"/>
              </a:rPr>
              <a:t>carieră</a:t>
            </a:r>
            <a:r>
              <a:rPr lang="en-US" sz="3200" dirty="0">
                <a:latin typeface="Times New Roman" pitchFamily="18" charset="0"/>
                <a:cs typeface="Times New Roman" pitchFamily="18" charset="0"/>
              </a:rPr>
              <a:t> (COC) din </a:t>
            </a:r>
            <a:r>
              <a:rPr lang="en-US" sz="3200" dirty="0" err="1">
                <a:latin typeface="Times New Roman" pitchFamily="18" charset="0"/>
                <a:cs typeface="Times New Roman" pitchFamily="18" charset="0"/>
              </a:rPr>
              <a:t>învățământul</a:t>
            </a:r>
            <a:r>
              <a:rPr lang="en-US" sz="3200" dirty="0">
                <a:latin typeface="Times New Roman" pitchFamily="18" charset="0"/>
                <a:cs typeface="Times New Roman" pitchFamily="18" charset="0"/>
              </a:rPr>
              <a:t> </a:t>
            </a:r>
            <a:r>
              <a:rPr lang="en-US" sz="3200" dirty="0" err="1">
                <a:latin typeface="Times New Roman" pitchFamily="18" charset="0"/>
                <a:cs typeface="Times New Roman" pitchFamily="18" charset="0"/>
              </a:rPr>
              <a:t>primar</a:t>
            </a:r>
            <a:r>
              <a:rPr lang="en-US" sz="3200" dirty="0">
                <a:latin typeface="Times New Roman" pitchFamily="18" charset="0"/>
                <a:cs typeface="Times New Roman" pitchFamily="18" charset="0"/>
              </a:rPr>
              <a:t>, </a:t>
            </a:r>
            <a:r>
              <a:rPr lang="en-US" sz="3200" dirty="0" err="1">
                <a:latin typeface="Times New Roman" pitchFamily="18" charset="0"/>
                <a:cs typeface="Times New Roman" pitchFamily="18" charset="0"/>
              </a:rPr>
              <a:t>gimnazial</a:t>
            </a:r>
            <a:r>
              <a:rPr lang="en-US" sz="3200" dirty="0">
                <a:latin typeface="Times New Roman" pitchFamily="18" charset="0"/>
                <a:cs typeface="Times New Roman" pitchFamily="18" charset="0"/>
              </a:rPr>
              <a:t> </a:t>
            </a:r>
            <a:r>
              <a:rPr lang="en-US" sz="3200" dirty="0" err="1">
                <a:latin typeface="Times New Roman" pitchFamily="18" charset="0"/>
                <a:cs typeface="Times New Roman" pitchFamily="18" charset="0"/>
              </a:rPr>
              <a:t>și</a:t>
            </a:r>
            <a:r>
              <a:rPr lang="en-US" sz="3200" dirty="0">
                <a:latin typeface="Times New Roman" pitchFamily="18" charset="0"/>
                <a:cs typeface="Times New Roman" pitchFamily="18" charset="0"/>
              </a:rPr>
              <a:t> </a:t>
            </a:r>
            <a:r>
              <a:rPr lang="en-US" sz="3200" dirty="0" err="1">
                <a:latin typeface="Times New Roman" pitchFamily="18" charset="0"/>
                <a:cs typeface="Times New Roman" pitchFamily="18" charset="0"/>
              </a:rPr>
              <a:t>liceal</a:t>
            </a:r>
            <a:r>
              <a:rPr lang="en-US" sz="3200" dirty="0">
                <a:latin typeface="Times New Roman" pitchFamily="18" charset="0"/>
                <a:cs typeface="Times New Roman" pitchFamily="18" charset="0"/>
              </a:rPr>
              <a:t> din </a:t>
            </a:r>
            <a:r>
              <a:rPr lang="en-US" sz="3200" dirty="0" err="1">
                <a:latin typeface="Times New Roman" pitchFamily="18" charset="0"/>
                <a:cs typeface="Times New Roman" pitchFamily="18" charset="0"/>
              </a:rPr>
              <a:t>România</a:t>
            </a:r>
            <a:r>
              <a:rPr lang="en-US" sz="3200" dirty="0">
                <a:latin typeface="Times New Roman" pitchFamily="18" charset="0"/>
                <a:cs typeface="Times New Roman" pitchFamily="18" charset="0"/>
              </a:rPr>
              <a:t>, </a:t>
            </a:r>
            <a:r>
              <a:rPr lang="en-US" sz="3200" dirty="0" err="1">
                <a:latin typeface="Times New Roman" pitchFamily="18" charset="0"/>
                <a:cs typeface="Times New Roman" pitchFamily="18" charset="0"/>
              </a:rPr>
              <a:t>prin</a:t>
            </a:r>
            <a:r>
              <a:rPr lang="en-US" sz="3200" dirty="0">
                <a:latin typeface="Times New Roman" pitchFamily="18" charset="0"/>
                <a:cs typeface="Times New Roman" pitchFamily="18" charset="0"/>
              </a:rPr>
              <a:t> </a:t>
            </a:r>
            <a:r>
              <a:rPr lang="en-US" sz="3200" dirty="0" err="1">
                <a:latin typeface="Times New Roman" pitchFamily="18" charset="0"/>
                <a:cs typeface="Times New Roman" pitchFamily="18" charset="0"/>
              </a:rPr>
              <a:t>furnizarea</a:t>
            </a:r>
            <a:r>
              <a:rPr lang="en-US" sz="3200" dirty="0">
                <a:latin typeface="Times New Roman" pitchFamily="18" charset="0"/>
                <a:cs typeface="Times New Roman" pitchFamily="18" charset="0"/>
              </a:rPr>
              <a:t> </a:t>
            </a:r>
            <a:r>
              <a:rPr lang="en-US" sz="3200" dirty="0" err="1">
                <a:latin typeface="Times New Roman" pitchFamily="18" charset="0"/>
                <a:cs typeface="Times New Roman" pitchFamily="18" charset="0"/>
              </a:rPr>
              <a:t>serviciilor</a:t>
            </a:r>
            <a:r>
              <a:rPr lang="en-US" sz="3200" dirty="0">
                <a:latin typeface="Times New Roman" pitchFamily="18" charset="0"/>
                <a:cs typeface="Times New Roman" pitchFamily="18" charset="0"/>
              </a:rPr>
              <a:t> de </a:t>
            </a:r>
            <a:r>
              <a:rPr lang="en-US" sz="3200" dirty="0" err="1">
                <a:latin typeface="Times New Roman" pitchFamily="18" charset="0"/>
                <a:cs typeface="Times New Roman" pitchFamily="18" charset="0"/>
              </a:rPr>
              <a:t>informare</a:t>
            </a:r>
            <a:r>
              <a:rPr lang="en-US" sz="3200" dirty="0">
                <a:latin typeface="Times New Roman" pitchFamily="18" charset="0"/>
                <a:cs typeface="Times New Roman" pitchFamily="18" charset="0"/>
              </a:rPr>
              <a:t>, </a:t>
            </a:r>
            <a:r>
              <a:rPr lang="en-US" sz="3200" dirty="0" err="1">
                <a:latin typeface="Times New Roman" pitchFamily="18" charset="0"/>
                <a:cs typeface="Times New Roman" pitchFamily="18" charset="0"/>
              </a:rPr>
              <a:t>consiliere</a:t>
            </a:r>
            <a:r>
              <a:rPr lang="en-US" sz="3200" dirty="0">
                <a:latin typeface="Times New Roman" pitchFamily="18" charset="0"/>
                <a:cs typeface="Times New Roman" pitchFamily="18" charset="0"/>
              </a:rPr>
              <a:t>, coaching individual, </a:t>
            </a:r>
            <a:r>
              <a:rPr lang="en-US" sz="3200" dirty="0" err="1">
                <a:latin typeface="Times New Roman" pitchFamily="18" charset="0"/>
                <a:cs typeface="Times New Roman" pitchFamily="18" charset="0"/>
              </a:rPr>
              <a:t>îndrumare</a:t>
            </a:r>
            <a:r>
              <a:rPr lang="en-US" sz="3200" dirty="0">
                <a:latin typeface="Times New Roman" pitchFamily="18" charset="0"/>
                <a:cs typeface="Times New Roman" pitchFamily="18" charset="0"/>
              </a:rPr>
              <a:t> </a:t>
            </a:r>
            <a:r>
              <a:rPr lang="en-US" sz="3200" dirty="0" err="1">
                <a:latin typeface="Times New Roman" pitchFamily="18" charset="0"/>
                <a:cs typeface="Times New Roman" pitchFamily="18" charset="0"/>
              </a:rPr>
              <a:t>și</a:t>
            </a:r>
            <a:r>
              <a:rPr lang="en-US" sz="3200" dirty="0">
                <a:latin typeface="Times New Roman" pitchFamily="18" charset="0"/>
                <a:cs typeface="Times New Roman" pitchFamily="18" charset="0"/>
              </a:rPr>
              <a:t> </a:t>
            </a:r>
            <a:r>
              <a:rPr lang="en-US" sz="3200" dirty="0" err="1">
                <a:latin typeface="Times New Roman" pitchFamily="18" charset="0"/>
                <a:cs typeface="Times New Roman" pitchFamily="18" charset="0"/>
              </a:rPr>
              <a:t>evaluări</a:t>
            </a:r>
            <a:r>
              <a:rPr lang="en-US" sz="3200" dirty="0">
                <a:latin typeface="Times New Roman" pitchFamily="18" charset="0"/>
                <a:cs typeface="Times New Roman" pitchFamily="18" charset="0"/>
              </a:rPr>
              <a:t> </a:t>
            </a:r>
            <a:r>
              <a:rPr lang="en-US" sz="3200" dirty="0" err="1">
                <a:latin typeface="Times New Roman" pitchFamily="18" charset="0"/>
                <a:cs typeface="Times New Roman" pitchFamily="18" charset="0"/>
              </a:rPr>
              <a:t>vocaționale</a:t>
            </a:r>
            <a:r>
              <a:rPr lang="en-US" sz="3200" dirty="0">
                <a:latin typeface="Times New Roman" pitchFamily="18" charset="0"/>
                <a:cs typeface="Times New Roman" pitchFamily="18" charset="0"/>
              </a:rPr>
              <a:t> </a:t>
            </a:r>
            <a:r>
              <a:rPr lang="en-US" sz="3200" dirty="0" err="1">
                <a:latin typeface="Times New Roman" pitchFamily="18" charset="0"/>
                <a:cs typeface="Times New Roman" pitchFamily="18" charset="0"/>
              </a:rPr>
              <a:t>pentru</a:t>
            </a:r>
            <a:r>
              <a:rPr lang="en-US" sz="3200" dirty="0">
                <a:latin typeface="Times New Roman" pitchFamily="18" charset="0"/>
                <a:cs typeface="Times New Roman" pitchFamily="18" charset="0"/>
              </a:rPr>
              <a:t> </a:t>
            </a:r>
            <a:r>
              <a:rPr lang="en-US" sz="3200" dirty="0" err="1">
                <a:latin typeface="Times New Roman" pitchFamily="18" charset="0"/>
                <a:cs typeface="Times New Roman" pitchFamily="18" charset="0"/>
              </a:rPr>
              <a:t>elevi</a:t>
            </a:r>
            <a:r>
              <a:rPr lang="en-US" sz="3200" dirty="0">
                <a:latin typeface="Times New Roman" pitchFamily="18" charset="0"/>
                <a:cs typeface="Times New Roman" pitchFamily="18" charset="0"/>
              </a:rPr>
              <a:t> </a:t>
            </a:r>
            <a:r>
              <a:rPr lang="en-US" sz="3200" dirty="0" err="1">
                <a:latin typeface="Times New Roman" pitchFamily="18" charset="0"/>
                <a:cs typeface="Times New Roman" pitchFamily="18" charset="0"/>
              </a:rPr>
              <a:t>și</a:t>
            </a:r>
            <a:r>
              <a:rPr lang="en-US" sz="3200" dirty="0">
                <a:latin typeface="Times New Roman" pitchFamily="18" charset="0"/>
                <a:cs typeface="Times New Roman" pitchFamily="18" charset="0"/>
              </a:rPr>
              <a:t> </a:t>
            </a:r>
            <a:r>
              <a:rPr lang="en-US" sz="3200" dirty="0" err="1">
                <a:latin typeface="Times New Roman" pitchFamily="18" charset="0"/>
                <a:cs typeface="Times New Roman" pitchFamily="18" charset="0"/>
              </a:rPr>
              <a:t>familiile</a:t>
            </a:r>
            <a:r>
              <a:rPr lang="en-US" sz="3200" dirty="0">
                <a:latin typeface="Times New Roman" pitchFamily="18" charset="0"/>
                <a:cs typeface="Times New Roman" pitchFamily="18" charset="0"/>
              </a:rPr>
              <a:t> </a:t>
            </a:r>
            <a:r>
              <a:rPr lang="en-US" sz="3200" dirty="0" err="1">
                <a:latin typeface="Times New Roman" pitchFamily="18" charset="0"/>
                <a:cs typeface="Times New Roman" pitchFamily="18" charset="0"/>
              </a:rPr>
              <a:t>lor</a:t>
            </a:r>
            <a:r>
              <a:rPr lang="en-US" sz="3200" dirty="0">
                <a:latin typeface="Times New Roman" pitchFamily="18" charset="0"/>
                <a:cs typeface="Times New Roman" pitchFamily="18" charset="0"/>
              </a:rPr>
              <a:t>, </a:t>
            </a:r>
            <a:r>
              <a:rPr lang="en-US" sz="3200" dirty="0" err="1">
                <a:latin typeface="Times New Roman" pitchFamily="18" charset="0"/>
                <a:cs typeface="Times New Roman" pitchFamily="18" charset="0"/>
              </a:rPr>
              <a:t>pentru</a:t>
            </a:r>
            <a:r>
              <a:rPr lang="en-US" sz="3200" dirty="0">
                <a:latin typeface="Times New Roman" pitchFamily="18" charset="0"/>
                <a:cs typeface="Times New Roman" pitchFamily="18" charset="0"/>
              </a:rPr>
              <a:t> </a:t>
            </a:r>
            <a:r>
              <a:rPr lang="en-US" sz="3200" dirty="0" err="1">
                <a:latin typeface="Times New Roman" pitchFamily="18" charset="0"/>
                <a:cs typeface="Times New Roman" pitchFamily="18" charset="0"/>
              </a:rPr>
              <a:t>identifica</a:t>
            </a:r>
            <a:r>
              <a:rPr lang="en-US" sz="3200" dirty="0">
                <a:latin typeface="Times New Roman" pitchFamily="18" charset="0"/>
                <a:cs typeface="Times New Roman" pitchFamily="18" charset="0"/>
              </a:rPr>
              <a:t> </a:t>
            </a:r>
            <a:r>
              <a:rPr lang="en-US" sz="3200" dirty="0" err="1">
                <a:latin typeface="Times New Roman" pitchFamily="18" charset="0"/>
                <a:cs typeface="Times New Roman" pitchFamily="18" charset="0"/>
              </a:rPr>
              <a:t>în</a:t>
            </a:r>
            <a:r>
              <a:rPr lang="en-US" sz="3200" dirty="0">
                <a:latin typeface="Times New Roman" pitchFamily="18" charset="0"/>
                <a:cs typeface="Times New Roman" pitchFamily="18" charset="0"/>
              </a:rPr>
              <a:t> mod realist </a:t>
            </a:r>
            <a:r>
              <a:rPr lang="en-US" sz="3200" dirty="0" err="1">
                <a:latin typeface="Times New Roman" pitchFamily="18" charset="0"/>
                <a:cs typeface="Times New Roman" pitchFamily="18" charset="0"/>
              </a:rPr>
              <a:t>competențele</a:t>
            </a:r>
            <a:r>
              <a:rPr lang="en-US" sz="3200" dirty="0">
                <a:latin typeface="Times New Roman" pitchFamily="18" charset="0"/>
                <a:cs typeface="Times New Roman" pitchFamily="18" charset="0"/>
              </a:rPr>
              <a:t> </a:t>
            </a:r>
            <a:r>
              <a:rPr lang="en-US" sz="3200" dirty="0" err="1">
                <a:latin typeface="Times New Roman" pitchFamily="18" charset="0"/>
                <a:cs typeface="Times New Roman" pitchFamily="18" charset="0"/>
              </a:rPr>
              <a:t>și</a:t>
            </a:r>
            <a:r>
              <a:rPr lang="en-US" sz="3200" dirty="0">
                <a:latin typeface="Times New Roman" pitchFamily="18" charset="0"/>
                <a:cs typeface="Times New Roman" pitchFamily="18" charset="0"/>
              </a:rPr>
              <a:t> </a:t>
            </a:r>
            <a:r>
              <a:rPr lang="en-US" sz="3200" dirty="0" err="1">
                <a:latin typeface="Times New Roman" pitchFamily="18" charset="0"/>
                <a:cs typeface="Times New Roman" pitchFamily="18" charset="0"/>
              </a:rPr>
              <a:t>interesele</a:t>
            </a:r>
            <a:r>
              <a:rPr lang="en-US" sz="3200" dirty="0">
                <a:latin typeface="Times New Roman" pitchFamily="18" charset="0"/>
                <a:cs typeface="Times New Roman" pitchFamily="18" charset="0"/>
              </a:rPr>
              <a:t> </a:t>
            </a:r>
            <a:r>
              <a:rPr lang="en-US" sz="3200" dirty="0" err="1">
                <a:latin typeface="Times New Roman" pitchFamily="18" charset="0"/>
                <a:cs typeface="Times New Roman" pitchFamily="18" charset="0"/>
              </a:rPr>
              <a:t>elevilor</a:t>
            </a:r>
            <a:r>
              <a:rPr lang="en-US" sz="3200" dirty="0">
                <a:latin typeface="Times New Roman" pitchFamily="18" charset="0"/>
                <a:cs typeface="Times New Roman" pitchFamily="18" charset="0"/>
              </a:rPr>
              <a:t>, </a:t>
            </a:r>
            <a:r>
              <a:rPr lang="en-US" sz="3200" dirty="0" err="1">
                <a:latin typeface="Times New Roman" pitchFamily="18" charset="0"/>
                <a:cs typeface="Times New Roman" pitchFamily="18" charset="0"/>
              </a:rPr>
              <a:t>precum</a:t>
            </a:r>
            <a:r>
              <a:rPr lang="en-US" sz="3200" dirty="0">
                <a:latin typeface="Times New Roman" pitchFamily="18" charset="0"/>
                <a:cs typeface="Times New Roman" pitchFamily="18" charset="0"/>
              </a:rPr>
              <a:t> </a:t>
            </a:r>
            <a:r>
              <a:rPr lang="en-US" sz="3200" dirty="0" err="1">
                <a:latin typeface="Times New Roman" pitchFamily="18" charset="0"/>
                <a:cs typeface="Times New Roman" pitchFamily="18" charset="0"/>
              </a:rPr>
              <a:t>și</a:t>
            </a:r>
            <a:r>
              <a:rPr lang="en-US" sz="3200" dirty="0">
                <a:latin typeface="Times New Roman" pitchFamily="18" charset="0"/>
                <a:cs typeface="Times New Roman" pitchFamily="18" charset="0"/>
              </a:rPr>
              <a:t> </a:t>
            </a:r>
            <a:r>
              <a:rPr lang="en-US" sz="3200" dirty="0" err="1">
                <a:latin typeface="Times New Roman" pitchFamily="18" charset="0"/>
                <a:cs typeface="Times New Roman" pitchFamily="18" charset="0"/>
              </a:rPr>
              <a:t>conturarea</a:t>
            </a:r>
            <a:r>
              <a:rPr lang="en-US" sz="3200" dirty="0">
                <a:latin typeface="Times New Roman" pitchFamily="18" charset="0"/>
                <a:cs typeface="Times New Roman" pitchFamily="18" charset="0"/>
              </a:rPr>
              <a:t> </a:t>
            </a:r>
            <a:r>
              <a:rPr lang="en-US" sz="3200" dirty="0" err="1">
                <a:latin typeface="Times New Roman" pitchFamily="18" charset="0"/>
                <a:cs typeface="Times New Roman" pitchFamily="18" charset="0"/>
              </a:rPr>
              <a:t>unui</a:t>
            </a:r>
            <a:r>
              <a:rPr lang="en-US" sz="3200" dirty="0">
                <a:latin typeface="Times New Roman" pitchFamily="18" charset="0"/>
                <a:cs typeface="Times New Roman" pitchFamily="18" charset="0"/>
              </a:rPr>
              <a:t> plan de </a:t>
            </a:r>
            <a:r>
              <a:rPr lang="en-US" sz="3200" dirty="0" err="1">
                <a:latin typeface="Times New Roman" pitchFamily="18" charset="0"/>
                <a:cs typeface="Times New Roman" pitchFamily="18" charset="0"/>
              </a:rPr>
              <a:t>carieră</a:t>
            </a:r>
            <a:r>
              <a:rPr lang="en-US" sz="3200" dirty="0">
                <a:latin typeface="Times New Roman" pitchFamily="18" charset="0"/>
                <a:cs typeface="Times New Roman" pitchFamily="18" charset="0"/>
              </a:rPr>
              <a:t>. </a:t>
            </a:r>
            <a:endParaRPr sz="3200" b="1" dirty="0">
              <a:latin typeface="Times New Roman" pitchFamily="18" charset="0"/>
              <a:cs typeface="Times New Roman" pitchFamily="18" charset="0"/>
            </a:endParaRPr>
          </a:p>
        </p:txBody>
      </p:sp>
      <p:sp>
        <p:nvSpPr>
          <p:cNvPr id="160" name="Google Shape;160;p3"/>
          <p:cNvSpPr txBox="1"/>
          <p:nvPr/>
        </p:nvSpPr>
        <p:spPr>
          <a:xfrm>
            <a:off x="1235232" y="9130674"/>
            <a:ext cx="9738866" cy="313690"/>
          </a:xfrm>
          <a:prstGeom prst="rect">
            <a:avLst/>
          </a:prstGeom>
          <a:noFill/>
          <a:ln>
            <a:noFill/>
          </a:ln>
        </p:spPr>
        <p:txBody>
          <a:bodyPr spcFirstLastPara="1" wrap="square" lIns="0" tIns="0" rIns="0" bIns="0" anchor="t" anchorCtr="0">
            <a:spAutoFit/>
          </a:bodyPr>
          <a:lstStyle/>
          <a:p>
            <a:pPr marL="0" marR="0" lvl="0" indent="0" algn="ctr" rtl="0">
              <a:lnSpc>
                <a:spcPct val="140021"/>
              </a:lnSpc>
              <a:spcBef>
                <a:spcPts val="0"/>
              </a:spcBef>
              <a:spcAft>
                <a:spcPts val="0"/>
              </a:spcAft>
              <a:buNone/>
            </a:pPr>
            <a:r>
              <a:rPr lang="en-US" sz="1899" b="0" i="0" u="none" strike="noStrike" cap="none" dirty="0" err="1">
                <a:solidFill>
                  <a:srgbClr val="232788"/>
                </a:solidFill>
                <a:latin typeface="Abril Fatface"/>
                <a:ea typeface="Abril Fatface"/>
                <a:cs typeface="Abril Fatface"/>
                <a:sym typeface="Abril Fatface"/>
              </a:rPr>
              <a:t>Practici</a:t>
            </a:r>
            <a:r>
              <a:rPr lang="en-US" sz="1899" b="0" i="0" u="none" strike="noStrike" cap="none" dirty="0">
                <a:solidFill>
                  <a:srgbClr val="232788"/>
                </a:solidFill>
                <a:latin typeface="Abril Fatface"/>
                <a:ea typeface="Abril Fatface"/>
                <a:cs typeface="Abril Fatface"/>
                <a:sym typeface="Abril Fatface"/>
              </a:rPr>
              <a:t> </a:t>
            </a:r>
            <a:r>
              <a:rPr lang="en-US" sz="1899" b="0" i="0" u="none" strike="noStrike" cap="none" dirty="0" err="1">
                <a:solidFill>
                  <a:srgbClr val="232788"/>
                </a:solidFill>
                <a:latin typeface="Abril Fatface"/>
                <a:ea typeface="Abril Fatface"/>
                <a:cs typeface="Abril Fatface"/>
                <a:sym typeface="Abril Fatface"/>
              </a:rPr>
              <a:t>transformaționale</a:t>
            </a:r>
            <a:r>
              <a:rPr lang="en-US" sz="1899" b="0" i="0" u="none" strike="noStrike" cap="none" dirty="0">
                <a:solidFill>
                  <a:srgbClr val="232788"/>
                </a:solidFill>
                <a:latin typeface="Abril Fatface"/>
                <a:ea typeface="Abril Fatface"/>
                <a:cs typeface="Abril Fatface"/>
                <a:sym typeface="Abril Fatface"/>
              </a:rPr>
              <a:t> </a:t>
            </a:r>
            <a:r>
              <a:rPr lang="en-US" sz="1899" b="0" i="0" u="none" strike="noStrike" cap="none" dirty="0" err="1">
                <a:solidFill>
                  <a:srgbClr val="232788"/>
                </a:solidFill>
                <a:latin typeface="Abril Fatface"/>
                <a:ea typeface="Abril Fatface"/>
                <a:cs typeface="Abril Fatface"/>
                <a:sym typeface="Abril Fatface"/>
              </a:rPr>
              <a:t>în</a:t>
            </a:r>
            <a:r>
              <a:rPr lang="en-US" sz="1899" b="0" i="0" u="none" strike="noStrike" cap="none" dirty="0">
                <a:solidFill>
                  <a:srgbClr val="232788"/>
                </a:solidFill>
                <a:latin typeface="Abril Fatface"/>
                <a:ea typeface="Abril Fatface"/>
                <a:cs typeface="Abril Fatface"/>
                <a:sym typeface="Abril Fatface"/>
              </a:rPr>
              <a:t> </a:t>
            </a:r>
            <a:r>
              <a:rPr lang="en-US" sz="1899" b="0" i="0" u="none" strike="noStrike" cap="none" dirty="0" err="1">
                <a:solidFill>
                  <a:srgbClr val="232788"/>
                </a:solidFill>
                <a:latin typeface="Abril Fatface"/>
                <a:ea typeface="Abril Fatface"/>
                <a:cs typeface="Abril Fatface"/>
                <a:sym typeface="Abril Fatface"/>
              </a:rPr>
              <a:t>consilierea</a:t>
            </a:r>
            <a:r>
              <a:rPr lang="en-US" sz="1899" b="0" i="0" u="none" strike="noStrike" cap="none" dirty="0">
                <a:solidFill>
                  <a:srgbClr val="232788"/>
                </a:solidFill>
                <a:latin typeface="Abril Fatface"/>
                <a:ea typeface="Abril Fatface"/>
                <a:cs typeface="Abril Fatface"/>
                <a:sym typeface="Abril Fatface"/>
              </a:rPr>
              <a:t> </a:t>
            </a:r>
            <a:r>
              <a:rPr lang="en-US" sz="1899" b="0" i="0" u="none" strike="noStrike" cap="none" dirty="0" err="1">
                <a:solidFill>
                  <a:srgbClr val="232788"/>
                </a:solidFill>
                <a:latin typeface="Abril Fatface"/>
                <a:ea typeface="Abril Fatface"/>
                <a:cs typeface="Abril Fatface"/>
                <a:sym typeface="Abril Fatface"/>
              </a:rPr>
              <a:t>și</a:t>
            </a:r>
            <a:r>
              <a:rPr lang="en-US" sz="1899" b="0" i="0" u="none" strike="noStrike" cap="none" dirty="0">
                <a:solidFill>
                  <a:srgbClr val="232788"/>
                </a:solidFill>
                <a:latin typeface="Abril Fatface"/>
                <a:ea typeface="Abril Fatface"/>
                <a:cs typeface="Abril Fatface"/>
                <a:sym typeface="Abril Fatface"/>
              </a:rPr>
              <a:t> </a:t>
            </a:r>
            <a:r>
              <a:rPr lang="en-US" sz="1899" b="0" i="0" u="none" strike="noStrike" cap="none" dirty="0" err="1">
                <a:solidFill>
                  <a:srgbClr val="232788"/>
                </a:solidFill>
                <a:latin typeface="Abril Fatface"/>
                <a:ea typeface="Abril Fatface"/>
                <a:cs typeface="Abril Fatface"/>
                <a:sym typeface="Abril Fatface"/>
              </a:rPr>
              <a:t>orientarea</a:t>
            </a:r>
            <a:r>
              <a:rPr lang="en-US" sz="1899" b="0" i="0" u="none" strike="noStrike" cap="none" dirty="0">
                <a:solidFill>
                  <a:srgbClr val="232788"/>
                </a:solidFill>
                <a:latin typeface="Abril Fatface"/>
                <a:ea typeface="Abril Fatface"/>
                <a:cs typeface="Abril Fatface"/>
                <a:sym typeface="Abril Fatface"/>
              </a:rPr>
              <a:t> </a:t>
            </a:r>
            <a:r>
              <a:rPr lang="en-US" sz="1899" b="0" i="0" u="none" strike="noStrike" cap="none" dirty="0" err="1">
                <a:solidFill>
                  <a:srgbClr val="232788"/>
                </a:solidFill>
                <a:latin typeface="Abril Fatface"/>
                <a:ea typeface="Abril Fatface"/>
                <a:cs typeface="Abril Fatface"/>
                <a:sym typeface="Abril Fatface"/>
              </a:rPr>
              <a:t>carierei</a:t>
            </a:r>
            <a:r>
              <a:rPr lang="en-US" sz="1899" b="0" i="0" u="none" strike="noStrike" cap="none" dirty="0">
                <a:solidFill>
                  <a:srgbClr val="232788"/>
                </a:solidFill>
                <a:latin typeface="Abril Fatface"/>
                <a:ea typeface="Abril Fatface"/>
                <a:cs typeface="Abril Fatface"/>
                <a:sym typeface="Abril Fatface"/>
              </a:rPr>
              <a:t> - </a:t>
            </a:r>
            <a:r>
              <a:rPr lang="en-US" sz="1899" b="0" i="0" u="none" strike="noStrike" cap="none" dirty="0" err="1">
                <a:solidFill>
                  <a:srgbClr val="232788"/>
                </a:solidFill>
                <a:latin typeface="Abril Fatface"/>
                <a:ea typeface="Abril Fatface"/>
                <a:cs typeface="Abril Fatface"/>
                <a:sym typeface="Abril Fatface"/>
              </a:rPr>
              <a:t>ConsEDU</a:t>
            </a:r>
            <a:r>
              <a:rPr lang="en-US" sz="1899" b="0" i="0" u="none" strike="noStrike" cap="none" dirty="0">
                <a:solidFill>
                  <a:srgbClr val="232788"/>
                </a:solidFill>
                <a:latin typeface="Abril Fatface"/>
                <a:ea typeface="Abril Fatface"/>
                <a:cs typeface="Abril Fatface"/>
                <a:sym typeface="Abril Fatface"/>
              </a:rPr>
              <a:t>, SMIS: 339374</a:t>
            </a:r>
            <a:endParaRPr dirty="0"/>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rgbClr val="F2F2F2"/>
        </a:solidFill>
        <a:effectLst/>
      </p:bgPr>
    </p:bg>
    <p:spTree>
      <p:nvGrpSpPr>
        <p:cNvPr id="1" name="Shape 164"/>
        <p:cNvGrpSpPr/>
        <p:nvPr/>
      </p:nvGrpSpPr>
      <p:grpSpPr>
        <a:xfrm>
          <a:off x="0" y="0"/>
          <a:ext cx="0" cy="0"/>
          <a:chOff x="0" y="0"/>
          <a:chExt cx="0" cy="0"/>
        </a:xfrm>
      </p:grpSpPr>
      <p:grpSp>
        <p:nvGrpSpPr>
          <p:cNvPr id="165" name="Google Shape;165;p4"/>
          <p:cNvGrpSpPr/>
          <p:nvPr/>
        </p:nvGrpSpPr>
        <p:grpSpPr>
          <a:xfrm>
            <a:off x="9405289" y="-712423"/>
            <a:ext cx="9965914" cy="11603350"/>
            <a:chOff x="0" y="-28575"/>
            <a:chExt cx="2624768" cy="3056026"/>
          </a:xfrm>
        </p:grpSpPr>
        <p:sp>
          <p:nvSpPr>
            <p:cNvPr id="166" name="Google Shape;166;p4"/>
            <p:cNvSpPr/>
            <p:nvPr/>
          </p:nvSpPr>
          <p:spPr>
            <a:xfrm>
              <a:off x="0" y="0"/>
              <a:ext cx="2624768" cy="3027451"/>
            </a:xfrm>
            <a:custGeom>
              <a:avLst/>
              <a:gdLst/>
              <a:ahLst/>
              <a:cxnLst/>
              <a:rect l="l" t="t" r="r" b="b"/>
              <a:pathLst>
                <a:path w="2624768" h="3027451" extrusionOk="0">
                  <a:moveTo>
                    <a:pt x="0" y="0"/>
                  </a:moveTo>
                  <a:lnTo>
                    <a:pt x="2624768" y="0"/>
                  </a:lnTo>
                  <a:lnTo>
                    <a:pt x="2624768" y="3027451"/>
                  </a:lnTo>
                  <a:lnTo>
                    <a:pt x="0" y="3027451"/>
                  </a:lnTo>
                  <a:close/>
                </a:path>
              </a:pathLst>
            </a:custGeom>
            <a:solidFill>
              <a:srgbClr val="F2F2F2"/>
            </a:solidFill>
            <a:ln>
              <a:noFill/>
            </a:ln>
          </p:spPr>
        </p:sp>
        <p:sp>
          <p:nvSpPr>
            <p:cNvPr id="167" name="Google Shape;167;p4"/>
            <p:cNvSpPr txBox="1"/>
            <p:nvPr/>
          </p:nvSpPr>
          <p:spPr>
            <a:xfrm>
              <a:off x="0" y="-28575"/>
              <a:ext cx="2624768" cy="3056026"/>
            </a:xfrm>
            <a:prstGeom prst="rect">
              <a:avLst/>
            </a:prstGeom>
            <a:noFill/>
            <a:ln>
              <a:noFill/>
            </a:ln>
          </p:spPr>
          <p:txBody>
            <a:bodyPr spcFirstLastPara="1" wrap="square" lIns="50800" tIns="50800" rIns="50800" bIns="50800" anchor="ctr" anchorCtr="0">
              <a:noAutofit/>
            </a:bodyPr>
            <a:lstStyle/>
            <a:p>
              <a:pPr marL="0" marR="0" lvl="0" indent="0" algn="ctr" rtl="0">
                <a:lnSpc>
                  <a:spcPct val="147722"/>
                </a:lnSpc>
                <a:spcBef>
                  <a:spcPts val="0"/>
                </a:spcBef>
                <a:spcAft>
                  <a:spcPts val="0"/>
                </a:spcAft>
                <a:buNone/>
              </a:pPr>
              <a:endParaRPr sz="1800" b="0" i="0" u="none" strike="noStrike" cap="none">
                <a:solidFill>
                  <a:schemeClr val="dk1"/>
                </a:solidFill>
                <a:latin typeface="Calibri"/>
                <a:ea typeface="Calibri"/>
                <a:cs typeface="Calibri"/>
                <a:sym typeface="Calibri"/>
              </a:endParaRPr>
            </a:p>
          </p:txBody>
        </p:sp>
      </p:grpSp>
      <p:grpSp>
        <p:nvGrpSpPr>
          <p:cNvPr id="169" name="Google Shape;169;p4"/>
          <p:cNvGrpSpPr/>
          <p:nvPr/>
        </p:nvGrpSpPr>
        <p:grpSpPr>
          <a:xfrm>
            <a:off x="-2653649" y="-1231258"/>
            <a:ext cx="8183303" cy="2259958"/>
            <a:chOff x="0" y="-38100"/>
            <a:chExt cx="895054" cy="247184"/>
          </a:xfrm>
        </p:grpSpPr>
        <p:sp>
          <p:nvSpPr>
            <p:cNvPr id="170" name="Google Shape;170;p4"/>
            <p:cNvSpPr/>
            <p:nvPr/>
          </p:nvSpPr>
          <p:spPr>
            <a:xfrm>
              <a:off x="0" y="0"/>
              <a:ext cx="895054" cy="209084"/>
            </a:xfrm>
            <a:custGeom>
              <a:avLst/>
              <a:gdLst/>
              <a:ahLst/>
              <a:cxnLst/>
              <a:rect l="l" t="t" r="r" b="b"/>
              <a:pathLst>
                <a:path w="895054" h="209084" extrusionOk="0">
                  <a:moveTo>
                    <a:pt x="691854" y="0"/>
                  </a:moveTo>
                  <a:lnTo>
                    <a:pt x="0" y="0"/>
                  </a:lnTo>
                  <a:lnTo>
                    <a:pt x="203200" y="209084"/>
                  </a:lnTo>
                  <a:lnTo>
                    <a:pt x="895054" y="209084"/>
                  </a:lnTo>
                  <a:lnTo>
                    <a:pt x="691854" y="0"/>
                  </a:lnTo>
                  <a:close/>
                </a:path>
              </a:pathLst>
            </a:custGeom>
            <a:solidFill>
              <a:srgbClr val="000061"/>
            </a:solidFill>
            <a:ln>
              <a:noFill/>
            </a:ln>
          </p:spPr>
        </p:sp>
        <p:sp>
          <p:nvSpPr>
            <p:cNvPr id="171" name="Google Shape;171;p4"/>
            <p:cNvSpPr txBox="1"/>
            <p:nvPr/>
          </p:nvSpPr>
          <p:spPr>
            <a:xfrm>
              <a:off x="101600" y="-38100"/>
              <a:ext cx="691854" cy="247184"/>
            </a:xfrm>
            <a:prstGeom prst="rect">
              <a:avLst/>
            </a:prstGeom>
            <a:noFill/>
            <a:ln>
              <a:noFill/>
            </a:ln>
          </p:spPr>
          <p:txBody>
            <a:bodyPr spcFirstLastPara="1" wrap="square" lIns="50800" tIns="50800" rIns="50800" bIns="50800" anchor="ctr" anchorCtr="0">
              <a:noAutofit/>
            </a:bodyPr>
            <a:lstStyle/>
            <a:p>
              <a:pPr marL="0" marR="0" lvl="0" indent="0" algn="ctr" rtl="0">
                <a:lnSpc>
                  <a:spcPct val="147722"/>
                </a:lnSpc>
                <a:spcBef>
                  <a:spcPts val="0"/>
                </a:spcBef>
                <a:spcAft>
                  <a:spcPts val="0"/>
                </a:spcAft>
                <a:buNone/>
              </a:pPr>
              <a:endParaRPr sz="1800" b="0" i="0" u="none" strike="noStrike" cap="none">
                <a:solidFill>
                  <a:schemeClr val="dk1"/>
                </a:solidFill>
                <a:latin typeface="Calibri"/>
                <a:ea typeface="Calibri"/>
                <a:cs typeface="Calibri"/>
                <a:sym typeface="Calibri"/>
              </a:endParaRPr>
            </a:p>
          </p:txBody>
        </p:sp>
      </p:grpSp>
      <p:grpSp>
        <p:nvGrpSpPr>
          <p:cNvPr id="172" name="Google Shape;172;p4"/>
          <p:cNvGrpSpPr/>
          <p:nvPr/>
        </p:nvGrpSpPr>
        <p:grpSpPr>
          <a:xfrm>
            <a:off x="-1326761" y="9217023"/>
            <a:ext cx="9882468" cy="267796"/>
            <a:chOff x="0" y="-38100"/>
            <a:chExt cx="9121832" cy="247184"/>
          </a:xfrm>
        </p:grpSpPr>
        <p:sp>
          <p:nvSpPr>
            <p:cNvPr id="173" name="Google Shape;173;p4"/>
            <p:cNvSpPr/>
            <p:nvPr/>
          </p:nvSpPr>
          <p:spPr>
            <a:xfrm>
              <a:off x="0" y="0"/>
              <a:ext cx="9121832" cy="209084"/>
            </a:xfrm>
            <a:custGeom>
              <a:avLst/>
              <a:gdLst/>
              <a:ahLst/>
              <a:cxnLst/>
              <a:rect l="l" t="t" r="r" b="b"/>
              <a:pathLst>
                <a:path w="9121832" h="209084" extrusionOk="0">
                  <a:moveTo>
                    <a:pt x="8918632" y="0"/>
                  </a:moveTo>
                  <a:lnTo>
                    <a:pt x="0" y="0"/>
                  </a:lnTo>
                  <a:lnTo>
                    <a:pt x="203200" y="209084"/>
                  </a:lnTo>
                  <a:lnTo>
                    <a:pt x="9121832" y="209084"/>
                  </a:lnTo>
                  <a:lnTo>
                    <a:pt x="8918632" y="0"/>
                  </a:lnTo>
                  <a:close/>
                </a:path>
              </a:pathLst>
            </a:custGeom>
            <a:solidFill>
              <a:srgbClr val="059D05"/>
            </a:solidFill>
            <a:ln>
              <a:noFill/>
            </a:ln>
          </p:spPr>
        </p:sp>
        <p:sp>
          <p:nvSpPr>
            <p:cNvPr id="174" name="Google Shape;174;p4"/>
            <p:cNvSpPr txBox="1"/>
            <p:nvPr/>
          </p:nvSpPr>
          <p:spPr>
            <a:xfrm>
              <a:off x="101600" y="-38100"/>
              <a:ext cx="8918632" cy="247184"/>
            </a:xfrm>
            <a:prstGeom prst="rect">
              <a:avLst/>
            </a:prstGeom>
            <a:noFill/>
            <a:ln>
              <a:noFill/>
            </a:ln>
          </p:spPr>
          <p:txBody>
            <a:bodyPr spcFirstLastPara="1" wrap="square" lIns="50800" tIns="50800" rIns="50800" bIns="50800" anchor="ctr" anchorCtr="0">
              <a:noAutofit/>
            </a:bodyPr>
            <a:lstStyle/>
            <a:p>
              <a:pPr marL="0" marR="0" lvl="0" indent="0" algn="ctr" rtl="0">
                <a:lnSpc>
                  <a:spcPct val="147722"/>
                </a:lnSpc>
                <a:spcBef>
                  <a:spcPts val="0"/>
                </a:spcBef>
                <a:spcAft>
                  <a:spcPts val="0"/>
                </a:spcAft>
                <a:buNone/>
              </a:pPr>
              <a:endParaRPr sz="1800" b="0" i="0" u="none" strike="noStrike" cap="none">
                <a:solidFill>
                  <a:schemeClr val="dk1"/>
                </a:solidFill>
                <a:latin typeface="Calibri"/>
                <a:ea typeface="Calibri"/>
                <a:cs typeface="Calibri"/>
                <a:sym typeface="Calibri"/>
              </a:endParaRPr>
            </a:p>
          </p:txBody>
        </p:sp>
      </p:grpSp>
      <p:grpSp>
        <p:nvGrpSpPr>
          <p:cNvPr id="175" name="Google Shape;175;p4"/>
          <p:cNvGrpSpPr/>
          <p:nvPr/>
        </p:nvGrpSpPr>
        <p:grpSpPr>
          <a:xfrm>
            <a:off x="3614473" y="-1682575"/>
            <a:ext cx="3830363" cy="2259958"/>
            <a:chOff x="0" y="-38100"/>
            <a:chExt cx="418948" cy="247184"/>
          </a:xfrm>
        </p:grpSpPr>
        <p:sp>
          <p:nvSpPr>
            <p:cNvPr id="176" name="Google Shape;176;p4"/>
            <p:cNvSpPr/>
            <p:nvPr/>
          </p:nvSpPr>
          <p:spPr>
            <a:xfrm>
              <a:off x="0" y="0"/>
              <a:ext cx="418948" cy="209084"/>
            </a:xfrm>
            <a:custGeom>
              <a:avLst/>
              <a:gdLst/>
              <a:ahLst/>
              <a:cxnLst/>
              <a:rect l="l" t="t" r="r" b="b"/>
              <a:pathLst>
                <a:path w="418948" h="209084" extrusionOk="0">
                  <a:moveTo>
                    <a:pt x="215748" y="0"/>
                  </a:moveTo>
                  <a:lnTo>
                    <a:pt x="0" y="0"/>
                  </a:lnTo>
                  <a:lnTo>
                    <a:pt x="203200" y="209084"/>
                  </a:lnTo>
                  <a:lnTo>
                    <a:pt x="418948" y="209084"/>
                  </a:lnTo>
                  <a:lnTo>
                    <a:pt x="215748" y="0"/>
                  </a:lnTo>
                  <a:close/>
                </a:path>
              </a:pathLst>
            </a:custGeom>
            <a:solidFill>
              <a:srgbClr val="0151AF"/>
            </a:solidFill>
            <a:ln>
              <a:noFill/>
            </a:ln>
          </p:spPr>
        </p:sp>
        <p:sp>
          <p:nvSpPr>
            <p:cNvPr id="177" name="Google Shape;177;p4"/>
            <p:cNvSpPr txBox="1"/>
            <p:nvPr/>
          </p:nvSpPr>
          <p:spPr>
            <a:xfrm>
              <a:off x="101600" y="-38100"/>
              <a:ext cx="215748" cy="247184"/>
            </a:xfrm>
            <a:prstGeom prst="rect">
              <a:avLst/>
            </a:prstGeom>
            <a:noFill/>
            <a:ln>
              <a:noFill/>
            </a:ln>
          </p:spPr>
          <p:txBody>
            <a:bodyPr spcFirstLastPara="1" wrap="square" lIns="50800" tIns="50800" rIns="50800" bIns="50800" anchor="ctr" anchorCtr="0">
              <a:noAutofit/>
            </a:bodyPr>
            <a:lstStyle/>
            <a:p>
              <a:pPr marL="0" marR="0" lvl="0" indent="0" algn="ctr" rtl="0">
                <a:lnSpc>
                  <a:spcPct val="147722"/>
                </a:lnSpc>
                <a:spcBef>
                  <a:spcPts val="0"/>
                </a:spcBef>
                <a:spcAft>
                  <a:spcPts val="0"/>
                </a:spcAft>
                <a:buNone/>
              </a:pPr>
              <a:endParaRPr sz="1800" b="0" i="0" u="none" strike="noStrike" cap="none">
                <a:solidFill>
                  <a:schemeClr val="dk1"/>
                </a:solidFill>
                <a:latin typeface="Calibri"/>
                <a:ea typeface="Calibri"/>
                <a:cs typeface="Calibri"/>
                <a:sym typeface="Calibri"/>
              </a:endParaRPr>
            </a:p>
          </p:txBody>
        </p:sp>
      </p:grpSp>
      <p:sp>
        <p:nvSpPr>
          <p:cNvPr id="178" name="Google Shape;178;p4"/>
          <p:cNvSpPr/>
          <p:nvPr/>
        </p:nvSpPr>
        <p:spPr>
          <a:xfrm flipH="1">
            <a:off x="1028700" y="784971"/>
            <a:ext cx="2727035" cy="487458"/>
          </a:xfrm>
          <a:custGeom>
            <a:avLst/>
            <a:gdLst/>
            <a:ahLst/>
            <a:cxnLst/>
            <a:rect l="l" t="t" r="r" b="b"/>
            <a:pathLst>
              <a:path w="2727035" h="487458" extrusionOk="0">
                <a:moveTo>
                  <a:pt x="2727035" y="0"/>
                </a:moveTo>
                <a:lnTo>
                  <a:pt x="0" y="0"/>
                </a:lnTo>
                <a:lnTo>
                  <a:pt x="0" y="487458"/>
                </a:lnTo>
                <a:lnTo>
                  <a:pt x="2727035" y="487458"/>
                </a:lnTo>
                <a:lnTo>
                  <a:pt x="2727035" y="0"/>
                </a:lnTo>
                <a:close/>
              </a:path>
            </a:pathLst>
          </a:custGeom>
          <a:blipFill rotWithShape="1">
            <a:blip r:embed="rId3">
              <a:alphaModFix/>
            </a:blip>
            <a:stretch>
              <a:fillRect/>
            </a:stretch>
          </a:blipFill>
          <a:ln>
            <a:noFill/>
          </a:ln>
        </p:spPr>
      </p:sp>
      <p:grpSp>
        <p:nvGrpSpPr>
          <p:cNvPr id="179" name="Google Shape;179;p4"/>
          <p:cNvGrpSpPr/>
          <p:nvPr/>
        </p:nvGrpSpPr>
        <p:grpSpPr>
          <a:xfrm>
            <a:off x="-1438145" y="8579482"/>
            <a:ext cx="3830363" cy="2259958"/>
            <a:chOff x="0" y="-38100"/>
            <a:chExt cx="418948" cy="247184"/>
          </a:xfrm>
        </p:grpSpPr>
        <p:sp>
          <p:nvSpPr>
            <p:cNvPr id="180" name="Google Shape;180;p4"/>
            <p:cNvSpPr/>
            <p:nvPr/>
          </p:nvSpPr>
          <p:spPr>
            <a:xfrm>
              <a:off x="0" y="0"/>
              <a:ext cx="418948" cy="209084"/>
            </a:xfrm>
            <a:custGeom>
              <a:avLst/>
              <a:gdLst/>
              <a:ahLst/>
              <a:cxnLst/>
              <a:rect l="l" t="t" r="r" b="b"/>
              <a:pathLst>
                <a:path w="418948" h="209084" extrusionOk="0">
                  <a:moveTo>
                    <a:pt x="215748" y="0"/>
                  </a:moveTo>
                  <a:lnTo>
                    <a:pt x="0" y="0"/>
                  </a:lnTo>
                  <a:lnTo>
                    <a:pt x="203200" y="209084"/>
                  </a:lnTo>
                  <a:lnTo>
                    <a:pt x="418948" y="209084"/>
                  </a:lnTo>
                  <a:lnTo>
                    <a:pt x="215748" y="0"/>
                  </a:lnTo>
                  <a:close/>
                </a:path>
              </a:pathLst>
            </a:custGeom>
            <a:solidFill>
              <a:srgbClr val="0151AF"/>
            </a:solidFill>
            <a:ln>
              <a:noFill/>
            </a:ln>
          </p:spPr>
        </p:sp>
        <p:sp>
          <p:nvSpPr>
            <p:cNvPr id="181" name="Google Shape;181;p4"/>
            <p:cNvSpPr txBox="1"/>
            <p:nvPr/>
          </p:nvSpPr>
          <p:spPr>
            <a:xfrm>
              <a:off x="101600" y="-38100"/>
              <a:ext cx="215748" cy="247184"/>
            </a:xfrm>
            <a:prstGeom prst="rect">
              <a:avLst/>
            </a:prstGeom>
            <a:noFill/>
            <a:ln>
              <a:noFill/>
            </a:ln>
          </p:spPr>
          <p:txBody>
            <a:bodyPr spcFirstLastPara="1" wrap="square" lIns="50800" tIns="50800" rIns="50800" bIns="50800" anchor="ctr" anchorCtr="0">
              <a:noAutofit/>
            </a:bodyPr>
            <a:lstStyle/>
            <a:p>
              <a:pPr marL="0" marR="0" lvl="0" indent="0" algn="ctr" rtl="0">
                <a:lnSpc>
                  <a:spcPct val="147722"/>
                </a:lnSpc>
                <a:spcBef>
                  <a:spcPts val="0"/>
                </a:spcBef>
                <a:spcAft>
                  <a:spcPts val="0"/>
                </a:spcAft>
                <a:buNone/>
              </a:pPr>
              <a:endParaRPr sz="1800" b="0" i="0" u="none" strike="noStrike" cap="none">
                <a:solidFill>
                  <a:schemeClr val="dk1"/>
                </a:solidFill>
                <a:latin typeface="Calibri"/>
                <a:ea typeface="Calibri"/>
                <a:cs typeface="Calibri"/>
                <a:sym typeface="Calibri"/>
              </a:endParaRPr>
            </a:p>
          </p:txBody>
        </p:sp>
      </p:grpSp>
      <p:sp>
        <p:nvSpPr>
          <p:cNvPr id="182" name="Google Shape;182;p4"/>
          <p:cNvSpPr/>
          <p:nvPr/>
        </p:nvSpPr>
        <p:spPr>
          <a:xfrm>
            <a:off x="9713928" y="72892"/>
            <a:ext cx="8308484" cy="1108901"/>
          </a:xfrm>
          <a:custGeom>
            <a:avLst/>
            <a:gdLst/>
            <a:ahLst/>
            <a:cxnLst/>
            <a:rect l="l" t="t" r="r" b="b"/>
            <a:pathLst>
              <a:path w="8308484" h="1108901" extrusionOk="0">
                <a:moveTo>
                  <a:pt x="0" y="0"/>
                </a:moveTo>
                <a:lnTo>
                  <a:pt x="8308485" y="0"/>
                </a:lnTo>
                <a:lnTo>
                  <a:pt x="8308485" y="1108901"/>
                </a:lnTo>
                <a:lnTo>
                  <a:pt x="0" y="1108901"/>
                </a:lnTo>
                <a:lnTo>
                  <a:pt x="0" y="0"/>
                </a:lnTo>
                <a:close/>
              </a:path>
            </a:pathLst>
          </a:custGeom>
          <a:blipFill rotWithShape="1">
            <a:blip r:embed="rId4">
              <a:alphaModFix/>
            </a:blip>
            <a:stretch>
              <a:fillRect/>
            </a:stretch>
          </a:blipFill>
          <a:ln>
            <a:noFill/>
          </a:ln>
        </p:spPr>
      </p:sp>
      <p:sp>
        <p:nvSpPr>
          <p:cNvPr id="183" name="Google Shape;183;p4"/>
          <p:cNvSpPr/>
          <p:nvPr/>
        </p:nvSpPr>
        <p:spPr>
          <a:xfrm>
            <a:off x="1828040" y="9634576"/>
            <a:ext cx="15830135" cy="646702"/>
          </a:xfrm>
          <a:custGeom>
            <a:avLst/>
            <a:gdLst/>
            <a:ahLst/>
            <a:cxnLst/>
            <a:rect l="l" t="t" r="r" b="b"/>
            <a:pathLst>
              <a:path w="15830135" h="646702" extrusionOk="0">
                <a:moveTo>
                  <a:pt x="0" y="0"/>
                </a:moveTo>
                <a:lnTo>
                  <a:pt x="15830135" y="0"/>
                </a:lnTo>
                <a:lnTo>
                  <a:pt x="15830135" y="646702"/>
                </a:lnTo>
                <a:lnTo>
                  <a:pt x="0" y="646702"/>
                </a:lnTo>
                <a:lnTo>
                  <a:pt x="0" y="0"/>
                </a:lnTo>
                <a:close/>
              </a:path>
            </a:pathLst>
          </a:custGeom>
          <a:blipFill rotWithShape="1">
            <a:blip r:embed="rId5">
              <a:alphaModFix/>
            </a:blip>
            <a:stretch>
              <a:fillRect/>
            </a:stretch>
          </a:blipFill>
          <a:ln>
            <a:noFill/>
          </a:ln>
        </p:spPr>
      </p:sp>
      <p:sp>
        <p:nvSpPr>
          <p:cNvPr id="184" name="Google Shape;184;p4"/>
          <p:cNvSpPr/>
          <p:nvPr/>
        </p:nvSpPr>
        <p:spPr>
          <a:xfrm>
            <a:off x="0" y="1349666"/>
            <a:ext cx="3866104" cy="3866104"/>
          </a:xfrm>
          <a:custGeom>
            <a:avLst/>
            <a:gdLst/>
            <a:ahLst/>
            <a:cxnLst/>
            <a:rect l="l" t="t" r="r" b="b"/>
            <a:pathLst>
              <a:path w="3866104" h="3866104" extrusionOk="0">
                <a:moveTo>
                  <a:pt x="0" y="0"/>
                </a:moveTo>
                <a:lnTo>
                  <a:pt x="3866104" y="0"/>
                </a:lnTo>
                <a:lnTo>
                  <a:pt x="3866104" y="3866103"/>
                </a:lnTo>
                <a:lnTo>
                  <a:pt x="0" y="3866103"/>
                </a:lnTo>
                <a:lnTo>
                  <a:pt x="0" y="0"/>
                </a:lnTo>
                <a:close/>
              </a:path>
            </a:pathLst>
          </a:custGeom>
          <a:blipFill rotWithShape="1">
            <a:blip r:embed="rId6">
              <a:alphaModFix/>
            </a:blip>
            <a:stretch>
              <a:fillRect/>
            </a:stretch>
          </a:blipFill>
          <a:ln>
            <a:noFill/>
          </a:ln>
        </p:spPr>
      </p:sp>
      <p:sp>
        <p:nvSpPr>
          <p:cNvPr id="187" name="Google Shape;187;p4"/>
          <p:cNvSpPr txBox="1"/>
          <p:nvPr/>
        </p:nvSpPr>
        <p:spPr>
          <a:xfrm>
            <a:off x="715675" y="8899248"/>
            <a:ext cx="7652298" cy="240664"/>
          </a:xfrm>
          <a:prstGeom prst="rect">
            <a:avLst/>
          </a:prstGeom>
          <a:noFill/>
          <a:ln>
            <a:noFill/>
          </a:ln>
        </p:spPr>
        <p:txBody>
          <a:bodyPr spcFirstLastPara="1" wrap="square" lIns="0" tIns="0" rIns="0" bIns="0" anchor="t" anchorCtr="0">
            <a:spAutoFit/>
          </a:bodyPr>
          <a:lstStyle/>
          <a:p>
            <a:pPr marL="0" marR="0" lvl="0" indent="0" algn="ctr" rtl="0">
              <a:lnSpc>
                <a:spcPct val="140000"/>
              </a:lnSpc>
              <a:spcBef>
                <a:spcPts val="0"/>
              </a:spcBef>
              <a:spcAft>
                <a:spcPts val="0"/>
              </a:spcAft>
              <a:buNone/>
            </a:pPr>
            <a:r>
              <a:rPr lang="en-US" sz="1400" b="0" i="0" u="none" strike="noStrike" cap="none">
                <a:solidFill>
                  <a:srgbClr val="464877"/>
                </a:solidFill>
                <a:latin typeface="Abril Fatface"/>
                <a:ea typeface="Abril Fatface"/>
                <a:cs typeface="Abril Fatface"/>
                <a:sym typeface="Abril Fatface"/>
              </a:rPr>
              <a:t>Practici transformaționale în consilierea și orientarea carierei - ConsEDU, SMIS: 339374</a:t>
            </a:r>
            <a:endParaRPr/>
          </a:p>
        </p:txBody>
      </p:sp>
      <p:sp>
        <p:nvSpPr>
          <p:cNvPr id="2" name="Rectangle 1"/>
          <p:cNvSpPr/>
          <p:nvPr/>
        </p:nvSpPr>
        <p:spPr>
          <a:xfrm>
            <a:off x="4600745" y="3955361"/>
            <a:ext cx="13087351" cy="4247317"/>
          </a:xfrm>
          <a:prstGeom prst="rect">
            <a:avLst/>
          </a:prstGeom>
        </p:spPr>
        <p:txBody>
          <a:bodyPr wrap="square">
            <a:spAutoFit/>
          </a:bodyPr>
          <a:lstStyle/>
          <a:p>
            <a:pPr>
              <a:lnSpc>
                <a:spcPct val="150000"/>
              </a:lnSpc>
            </a:pPr>
            <a:r>
              <a:rPr lang="ro-RO" sz="3600" dirty="0">
                <a:latin typeface="Times New Roman" pitchFamily="18" charset="0"/>
                <a:cs typeface="Times New Roman" pitchFamily="18" charset="0"/>
              </a:rPr>
              <a:t>Activitățile din cadrul ConsEDU vor fi implementate și coordonate la nivelul județului Giurgiu, de către un expert consilier COC, desemnat de Ministerul Educației și Cercetării, urmând a forma personalul implicat în consilierea carierei elevilor, în beneficiul acestora, al părinților si al comunităților școlare. </a:t>
            </a:r>
            <a:endParaRPr lang="en-US" sz="3600" dirty="0">
              <a:latin typeface="Times New Roman" pitchFamily="18" charset="0"/>
              <a:cs typeface="Times New Roman" pitchFamily="18" charset="0"/>
            </a:endParaRPr>
          </a:p>
        </p:txBody>
      </p:sp>
      <p:sp>
        <p:nvSpPr>
          <p:cNvPr id="3" name="Rectangle 2"/>
          <p:cNvSpPr/>
          <p:nvPr/>
        </p:nvSpPr>
        <p:spPr>
          <a:xfrm>
            <a:off x="7778090" y="2203549"/>
            <a:ext cx="4886274" cy="830997"/>
          </a:xfrm>
          <a:prstGeom prst="rect">
            <a:avLst/>
          </a:prstGeom>
        </p:spPr>
        <p:txBody>
          <a:bodyPr wrap="none">
            <a:spAutoFit/>
          </a:bodyPr>
          <a:lstStyle/>
          <a:p>
            <a:pPr lvl="0"/>
            <a:r>
              <a:rPr lang="vi-VN" sz="4800" b="1" dirty="0">
                <a:solidFill>
                  <a:srgbClr val="059D05"/>
                </a:solidFill>
                <a:latin typeface="Times New Roman" pitchFamily="18" charset="0"/>
                <a:cs typeface="Times New Roman" pitchFamily="18" charset="0"/>
              </a:rPr>
              <a:t>Cum procedăm  ?</a:t>
            </a:r>
            <a:endParaRPr lang="vi-VN" sz="4800" b="1" dirty="0">
              <a:latin typeface="Times New Roman" pitchFamily="18" charset="0"/>
              <a:cs typeface="Times New Roman" pitchFamily="18" charset="0"/>
            </a:endParaRP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rgbClr val="F2F2F2"/>
        </a:solidFill>
        <a:effectLst/>
      </p:bgPr>
    </p:bg>
    <p:spTree>
      <p:nvGrpSpPr>
        <p:cNvPr id="1" name="Shape 191"/>
        <p:cNvGrpSpPr/>
        <p:nvPr/>
      </p:nvGrpSpPr>
      <p:grpSpPr>
        <a:xfrm>
          <a:off x="0" y="0"/>
          <a:ext cx="0" cy="0"/>
          <a:chOff x="0" y="0"/>
          <a:chExt cx="0" cy="0"/>
        </a:xfrm>
      </p:grpSpPr>
      <p:grpSp>
        <p:nvGrpSpPr>
          <p:cNvPr id="192" name="Google Shape;192;p5"/>
          <p:cNvGrpSpPr/>
          <p:nvPr/>
        </p:nvGrpSpPr>
        <p:grpSpPr>
          <a:xfrm>
            <a:off x="-17266107" y="-1882605"/>
            <a:ext cx="23063470" cy="12543980"/>
            <a:chOff x="0" y="-28575"/>
            <a:chExt cx="436962" cy="237659"/>
          </a:xfrm>
        </p:grpSpPr>
        <p:sp>
          <p:nvSpPr>
            <p:cNvPr id="193" name="Google Shape;193;p5"/>
            <p:cNvSpPr/>
            <p:nvPr/>
          </p:nvSpPr>
          <p:spPr>
            <a:xfrm>
              <a:off x="0" y="0"/>
              <a:ext cx="436962" cy="209084"/>
            </a:xfrm>
            <a:custGeom>
              <a:avLst/>
              <a:gdLst/>
              <a:ahLst/>
              <a:cxnLst/>
              <a:rect l="l" t="t" r="r" b="b"/>
              <a:pathLst>
                <a:path w="436962" h="209084" extrusionOk="0">
                  <a:moveTo>
                    <a:pt x="233762" y="0"/>
                  </a:moveTo>
                  <a:lnTo>
                    <a:pt x="0" y="0"/>
                  </a:lnTo>
                  <a:lnTo>
                    <a:pt x="203200" y="209084"/>
                  </a:lnTo>
                  <a:lnTo>
                    <a:pt x="436962" y="209084"/>
                  </a:lnTo>
                  <a:lnTo>
                    <a:pt x="233762" y="0"/>
                  </a:lnTo>
                  <a:close/>
                </a:path>
              </a:pathLst>
            </a:custGeom>
            <a:solidFill>
              <a:srgbClr val="0151AF"/>
            </a:solidFill>
            <a:ln>
              <a:noFill/>
            </a:ln>
          </p:spPr>
        </p:sp>
        <p:sp>
          <p:nvSpPr>
            <p:cNvPr id="194" name="Google Shape;194;p5"/>
            <p:cNvSpPr txBox="1"/>
            <p:nvPr/>
          </p:nvSpPr>
          <p:spPr>
            <a:xfrm>
              <a:off x="101600" y="-28575"/>
              <a:ext cx="233762" cy="237659"/>
            </a:xfrm>
            <a:prstGeom prst="rect">
              <a:avLst/>
            </a:prstGeom>
            <a:noFill/>
            <a:ln>
              <a:noFill/>
            </a:ln>
          </p:spPr>
          <p:txBody>
            <a:bodyPr spcFirstLastPara="1" wrap="square" lIns="50800" tIns="50800" rIns="50800" bIns="50800" anchor="ctr" anchorCtr="0">
              <a:noAutofit/>
            </a:bodyPr>
            <a:lstStyle/>
            <a:p>
              <a:pPr marL="0" marR="0" lvl="0" indent="0" algn="ctr" rtl="0">
                <a:lnSpc>
                  <a:spcPct val="108888"/>
                </a:lnSpc>
                <a:spcBef>
                  <a:spcPts val="0"/>
                </a:spcBef>
                <a:spcAft>
                  <a:spcPts val="0"/>
                </a:spcAft>
                <a:buNone/>
              </a:pPr>
              <a:endParaRPr sz="1800" b="0" i="0" u="none" strike="noStrike" cap="none">
                <a:solidFill>
                  <a:schemeClr val="dk1"/>
                </a:solidFill>
                <a:latin typeface="Calibri"/>
                <a:ea typeface="Calibri"/>
                <a:cs typeface="Calibri"/>
                <a:sym typeface="Calibri"/>
              </a:endParaRPr>
            </a:p>
            <a:p>
              <a:pPr marL="0" marR="0" lvl="0" indent="0" algn="ctr" rtl="0">
                <a:lnSpc>
                  <a:spcPct val="108888"/>
                </a:lnSpc>
                <a:spcBef>
                  <a:spcPts val="0"/>
                </a:spcBef>
                <a:spcAft>
                  <a:spcPts val="0"/>
                </a:spcAft>
                <a:buNone/>
              </a:pPr>
              <a:endParaRPr sz="1800" b="0" i="0" u="none" strike="noStrike" cap="none">
                <a:solidFill>
                  <a:schemeClr val="dk1"/>
                </a:solidFill>
                <a:latin typeface="Calibri"/>
                <a:ea typeface="Calibri"/>
                <a:cs typeface="Calibri"/>
                <a:sym typeface="Calibri"/>
              </a:endParaRPr>
            </a:p>
          </p:txBody>
        </p:sp>
      </p:grpSp>
      <p:grpSp>
        <p:nvGrpSpPr>
          <p:cNvPr id="195" name="Google Shape;195;p5"/>
          <p:cNvGrpSpPr/>
          <p:nvPr/>
        </p:nvGrpSpPr>
        <p:grpSpPr>
          <a:xfrm>
            <a:off x="2453362" y="-722717"/>
            <a:ext cx="3715637" cy="2259958"/>
            <a:chOff x="0" y="-38100"/>
            <a:chExt cx="406400" cy="247184"/>
          </a:xfrm>
        </p:grpSpPr>
        <p:sp>
          <p:nvSpPr>
            <p:cNvPr id="196" name="Google Shape;196;p5"/>
            <p:cNvSpPr/>
            <p:nvPr/>
          </p:nvSpPr>
          <p:spPr>
            <a:xfrm>
              <a:off x="0" y="0"/>
              <a:ext cx="406400" cy="209084"/>
            </a:xfrm>
            <a:custGeom>
              <a:avLst/>
              <a:gdLst/>
              <a:ahLst/>
              <a:cxnLst/>
              <a:rect l="l" t="t" r="r" b="b"/>
              <a:pathLst>
                <a:path w="406400" h="209084" extrusionOk="0">
                  <a:moveTo>
                    <a:pt x="203200" y="0"/>
                  </a:moveTo>
                  <a:lnTo>
                    <a:pt x="0" y="0"/>
                  </a:lnTo>
                  <a:lnTo>
                    <a:pt x="203200" y="209084"/>
                  </a:lnTo>
                  <a:lnTo>
                    <a:pt x="406400" y="209084"/>
                  </a:lnTo>
                  <a:lnTo>
                    <a:pt x="203200" y="0"/>
                  </a:lnTo>
                  <a:close/>
                </a:path>
              </a:pathLst>
            </a:custGeom>
            <a:solidFill>
              <a:srgbClr val="059D05"/>
            </a:solidFill>
            <a:ln>
              <a:noFill/>
            </a:ln>
          </p:spPr>
        </p:sp>
        <p:sp>
          <p:nvSpPr>
            <p:cNvPr id="197" name="Google Shape;197;p5"/>
            <p:cNvSpPr txBox="1"/>
            <p:nvPr/>
          </p:nvSpPr>
          <p:spPr>
            <a:xfrm>
              <a:off x="101600" y="-38100"/>
              <a:ext cx="203200" cy="247184"/>
            </a:xfrm>
            <a:prstGeom prst="rect">
              <a:avLst/>
            </a:prstGeom>
            <a:noFill/>
            <a:ln>
              <a:noFill/>
            </a:ln>
          </p:spPr>
          <p:txBody>
            <a:bodyPr spcFirstLastPara="1" wrap="square" lIns="50800" tIns="50800" rIns="50800" bIns="50800" anchor="ctr" anchorCtr="0">
              <a:noAutofit/>
            </a:bodyPr>
            <a:lstStyle/>
            <a:p>
              <a:pPr marL="0" marR="0" lvl="0" indent="0" algn="ctr" rtl="0">
                <a:lnSpc>
                  <a:spcPct val="147722"/>
                </a:lnSpc>
                <a:spcBef>
                  <a:spcPts val="0"/>
                </a:spcBef>
                <a:spcAft>
                  <a:spcPts val="0"/>
                </a:spcAft>
                <a:buNone/>
              </a:pPr>
              <a:endParaRPr sz="1800" b="0" i="0" u="none" strike="noStrike" cap="none">
                <a:solidFill>
                  <a:schemeClr val="dk1"/>
                </a:solidFill>
                <a:latin typeface="Calibri"/>
                <a:ea typeface="Calibri"/>
                <a:cs typeface="Calibri"/>
                <a:sym typeface="Calibri"/>
              </a:endParaRPr>
            </a:p>
          </p:txBody>
        </p:sp>
      </p:grpSp>
      <p:grpSp>
        <p:nvGrpSpPr>
          <p:cNvPr id="198" name="Google Shape;198;p5"/>
          <p:cNvGrpSpPr/>
          <p:nvPr/>
        </p:nvGrpSpPr>
        <p:grpSpPr>
          <a:xfrm>
            <a:off x="5584355" y="423433"/>
            <a:ext cx="17838681" cy="1025070"/>
            <a:chOff x="0" y="-38100"/>
            <a:chExt cx="4301596" cy="247184"/>
          </a:xfrm>
        </p:grpSpPr>
        <p:sp>
          <p:nvSpPr>
            <p:cNvPr id="199" name="Google Shape;199;p5"/>
            <p:cNvSpPr/>
            <p:nvPr/>
          </p:nvSpPr>
          <p:spPr>
            <a:xfrm>
              <a:off x="0" y="0"/>
              <a:ext cx="4301596" cy="209084"/>
            </a:xfrm>
            <a:custGeom>
              <a:avLst/>
              <a:gdLst/>
              <a:ahLst/>
              <a:cxnLst/>
              <a:rect l="l" t="t" r="r" b="b"/>
              <a:pathLst>
                <a:path w="4301596" h="209084" extrusionOk="0">
                  <a:moveTo>
                    <a:pt x="4098396" y="0"/>
                  </a:moveTo>
                  <a:lnTo>
                    <a:pt x="0" y="0"/>
                  </a:lnTo>
                  <a:lnTo>
                    <a:pt x="203200" y="209084"/>
                  </a:lnTo>
                  <a:lnTo>
                    <a:pt x="4301596" y="209084"/>
                  </a:lnTo>
                  <a:lnTo>
                    <a:pt x="4098396" y="0"/>
                  </a:lnTo>
                  <a:close/>
                </a:path>
              </a:pathLst>
            </a:custGeom>
            <a:solidFill>
              <a:srgbClr val="000061"/>
            </a:solidFill>
            <a:ln>
              <a:noFill/>
            </a:ln>
          </p:spPr>
        </p:sp>
        <p:sp>
          <p:nvSpPr>
            <p:cNvPr id="200" name="Google Shape;200;p5"/>
            <p:cNvSpPr txBox="1"/>
            <p:nvPr/>
          </p:nvSpPr>
          <p:spPr>
            <a:xfrm>
              <a:off x="101600" y="-38100"/>
              <a:ext cx="4098395" cy="247184"/>
            </a:xfrm>
            <a:prstGeom prst="rect">
              <a:avLst/>
            </a:prstGeom>
            <a:noFill/>
            <a:ln>
              <a:noFill/>
            </a:ln>
          </p:spPr>
          <p:txBody>
            <a:bodyPr spcFirstLastPara="1" wrap="square" lIns="50800" tIns="50800" rIns="50800" bIns="50800" anchor="ctr" anchorCtr="0">
              <a:noAutofit/>
            </a:bodyPr>
            <a:lstStyle/>
            <a:p>
              <a:pPr marL="0" marR="0" lvl="0" indent="0" algn="ctr" rtl="0">
                <a:lnSpc>
                  <a:spcPct val="147722"/>
                </a:lnSpc>
                <a:spcBef>
                  <a:spcPts val="0"/>
                </a:spcBef>
                <a:spcAft>
                  <a:spcPts val="0"/>
                </a:spcAft>
                <a:buNone/>
              </a:pPr>
              <a:endParaRPr sz="1800" b="0" i="0" u="none" strike="noStrike" cap="none">
                <a:solidFill>
                  <a:schemeClr val="dk1"/>
                </a:solidFill>
                <a:latin typeface="Calibri"/>
                <a:ea typeface="Calibri"/>
                <a:cs typeface="Calibri"/>
                <a:sym typeface="Calibri"/>
              </a:endParaRPr>
            </a:p>
          </p:txBody>
        </p:sp>
      </p:grpSp>
      <p:grpSp>
        <p:nvGrpSpPr>
          <p:cNvPr id="201" name="Google Shape;201;p5"/>
          <p:cNvGrpSpPr/>
          <p:nvPr/>
        </p:nvGrpSpPr>
        <p:grpSpPr>
          <a:xfrm>
            <a:off x="3887834" y="6217986"/>
            <a:ext cx="18130417" cy="3318277"/>
            <a:chOff x="0" y="-28575"/>
            <a:chExt cx="1298524" cy="237659"/>
          </a:xfrm>
        </p:grpSpPr>
        <p:sp>
          <p:nvSpPr>
            <p:cNvPr id="202" name="Google Shape;202;p5"/>
            <p:cNvSpPr/>
            <p:nvPr/>
          </p:nvSpPr>
          <p:spPr>
            <a:xfrm>
              <a:off x="0" y="0"/>
              <a:ext cx="1298524" cy="209084"/>
            </a:xfrm>
            <a:custGeom>
              <a:avLst/>
              <a:gdLst/>
              <a:ahLst/>
              <a:cxnLst/>
              <a:rect l="l" t="t" r="r" b="b"/>
              <a:pathLst>
                <a:path w="1298524" h="209084" extrusionOk="0">
                  <a:moveTo>
                    <a:pt x="1095324" y="0"/>
                  </a:moveTo>
                  <a:lnTo>
                    <a:pt x="0" y="0"/>
                  </a:lnTo>
                  <a:lnTo>
                    <a:pt x="203200" y="209084"/>
                  </a:lnTo>
                  <a:lnTo>
                    <a:pt x="1298524" y="209084"/>
                  </a:lnTo>
                  <a:lnTo>
                    <a:pt x="1095324" y="0"/>
                  </a:lnTo>
                  <a:close/>
                </a:path>
              </a:pathLst>
            </a:custGeom>
            <a:solidFill>
              <a:srgbClr val="000061"/>
            </a:solidFill>
            <a:ln>
              <a:noFill/>
            </a:ln>
          </p:spPr>
        </p:sp>
        <p:sp>
          <p:nvSpPr>
            <p:cNvPr id="203" name="Google Shape;203;p5"/>
            <p:cNvSpPr txBox="1"/>
            <p:nvPr/>
          </p:nvSpPr>
          <p:spPr>
            <a:xfrm>
              <a:off x="101600" y="-28575"/>
              <a:ext cx="1095324" cy="237659"/>
            </a:xfrm>
            <a:prstGeom prst="rect">
              <a:avLst/>
            </a:prstGeom>
            <a:noFill/>
            <a:ln>
              <a:noFill/>
            </a:ln>
          </p:spPr>
          <p:txBody>
            <a:bodyPr spcFirstLastPara="1" wrap="square" lIns="50800" tIns="50800" rIns="50800" bIns="50800" anchor="ctr" anchorCtr="0">
              <a:noAutofit/>
            </a:bodyPr>
            <a:lstStyle/>
            <a:p>
              <a:pPr marL="0" marR="0" lvl="0" indent="0" algn="ctr" rtl="0">
                <a:lnSpc>
                  <a:spcPct val="108888"/>
                </a:lnSpc>
                <a:spcBef>
                  <a:spcPts val="0"/>
                </a:spcBef>
                <a:spcAft>
                  <a:spcPts val="0"/>
                </a:spcAft>
                <a:buNone/>
              </a:pPr>
              <a:endParaRPr sz="1800" b="0" i="0" u="none" strike="noStrike" cap="none">
                <a:solidFill>
                  <a:schemeClr val="dk1"/>
                </a:solidFill>
                <a:latin typeface="Calibri"/>
                <a:ea typeface="Calibri"/>
                <a:cs typeface="Calibri"/>
                <a:sym typeface="Calibri"/>
              </a:endParaRPr>
            </a:p>
          </p:txBody>
        </p:sp>
      </p:grpSp>
      <p:sp>
        <p:nvSpPr>
          <p:cNvPr id="204" name="Google Shape;204;p5"/>
          <p:cNvSpPr/>
          <p:nvPr/>
        </p:nvSpPr>
        <p:spPr>
          <a:xfrm flipH="1">
            <a:off x="4805481" y="1706424"/>
            <a:ext cx="2727035" cy="487458"/>
          </a:xfrm>
          <a:custGeom>
            <a:avLst/>
            <a:gdLst/>
            <a:ahLst/>
            <a:cxnLst/>
            <a:rect l="l" t="t" r="r" b="b"/>
            <a:pathLst>
              <a:path w="2727035" h="487458" extrusionOk="0">
                <a:moveTo>
                  <a:pt x="2727036" y="0"/>
                </a:moveTo>
                <a:lnTo>
                  <a:pt x="0" y="0"/>
                </a:lnTo>
                <a:lnTo>
                  <a:pt x="0" y="487458"/>
                </a:lnTo>
                <a:lnTo>
                  <a:pt x="2727036" y="487458"/>
                </a:lnTo>
                <a:lnTo>
                  <a:pt x="2727036" y="0"/>
                </a:lnTo>
                <a:close/>
              </a:path>
            </a:pathLst>
          </a:custGeom>
          <a:blipFill rotWithShape="1">
            <a:blip r:embed="rId3">
              <a:alphaModFix/>
            </a:blip>
            <a:stretch>
              <a:fillRect/>
            </a:stretch>
          </a:blipFill>
          <a:ln>
            <a:noFill/>
          </a:ln>
        </p:spPr>
      </p:sp>
      <p:sp>
        <p:nvSpPr>
          <p:cNvPr id="205" name="Google Shape;205;p5"/>
          <p:cNvSpPr/>
          <p:nvPr/>
        </p:nvSpPr>
        <p:spPr>
          <a:xfrm>
            <a:off x="520310" y="1277396"/>
            <a:ext cx="3866104" cy="3866104"/>
          </a:xfrm>
          <a:custGeom>
            <a:avLst/>
            <a:gdLst/>
            <a:ahLst/>
            <a:cxnLst/>
            <a:rect l="l" t="t" r="r" b="b"/>
            <a:pathLst>
              <a:path w="3866104" h="3866104" extrusionOk="0">
                <a:moveTo>
                  <a:pt x="0" y="0"/>
                </a:moveTo>
                <a:lnTo>
                  <a:pt x="3866104" y="0"/>
                </a:lnTo>
                <a:lnTo>
                  <a:pt x="3866104" y="3866104"/>
                </a:lnTo>
                <a:lnTo>
                  <a:pt x="0" y="3866104"/>
                </a:lnTo>
                <a:lnTo>
                  <a:pt x="0" y="0"/>
                </a:lnTo>
                <a:close/>
              </a:path>
            </a:pathLst>
          </a:custGeom>
          <a:blipFill rotWithShape="1">
            <a:blip r:embed="rId4">
              <a:alphaModFix/>
            </a:blip>
            <a:stretch>
              <a:fillRect/>
            </a:stretch>
          </a:blipFill>
          <a:ln>
            <a:noFill/>
          </a:ln>
        </p:spPr>
      </p:sp>
      <p:sp>
        <p:nvSpPr>
          <p:cNvPr id="206" name="Google Shape;206;p5"/>
          <p:cNvSpPr/>
          <p:nvPr/>
        </p:nvSpPr>
        <p:spPr>
          <a:xfrm>
            <a:off x="8349120" y="1277396"/>
            <a:ext cx="8308484" cy="1108901"/>
          </a:xfrm>
          <a:custGeom>
            <a:avLst/>
            <a:gdLst/>
            <a:ahLst/>
            <a:cxnLst/>
            <a:rect l="l" t="t" r="r" b="b"/>
            <a:pathLst>
              <a:path w="8308484" h="1108901" extrusionOk="0">
                <a:moveTo>
                  <a:pt x="0" y="0"/>
                </a:moveTo>
                <a:lnTo>
                  <a:pt x="8308485" y="0"/>
                </a:lnTo>
                <a:lnTo>
                  <a:pt x="8308485" y="1108902"/>
                </a:lnTo>
                <a:lnTo>
                  <a:pt x="0" y="1108902"/>
                </a:lnTo>
                <a:lnTo>
                  <a:pt x="0" y="0"/>
                </a:lnTo>
                <a:close/>
              </a:path>
            </a:pathLst>
          </a:custGeom>
          <a:blipFill rotWithShape="1">
            <a:blip r:embed="rId5">
              <a:alphaModFix/>
            </a:blip>
            <a:stretch>
              <a:fillRect/>
            </a:stretch>
          </a:blipFill>
          <a:ln>
            <a:noFill/>
          </a:ln>
        </p:spPr>
      </p:sp>
      <p:sp>
        <p:nvSpPr>
          <p:cNvPr id="207" name="Google Shape;207;p5"/>
          <p:cNvSpPr/>
          <p:nvPr/>
        </p:nvSpPr>
        <p:spPr>
          <a:xfrm>
            <a:off x="5584355" y="9810754"/>
            <a:ext cx="12703645" cy="518977"/>
          </a:xfrm>
          <a:custGeom>
            <a:avLst/>
            <a:gdLst/>
            <a:ahLst/>
            <a:cxnLst/>
            <a:rect l="l" t="t" r="r" b="b"/>
            <a:pathLst>
              <a:path w="12703645" h="518977" extrusionOk="0">
                <a:moveTo>
                  <a:pt x="0" y="0"/>
                </a:moveTo>
                <a:lnTo>
                  <a:pt x="12703645" y="0"/>
                </a:lnTo>
                <a:lnTo>
                  <a:pt x="12703645" y="518976"/>
                </a:lnTo>
                <a:lnTo>
                  <a:pt x="0" y="518976"/>
                </a:lnTo>
                <a:lnTo>
                  <a:pt x="0" y="0"/>
                </a:lnTo>
                <a:close/>
              </a:path>
            </a:pathLst>
          </a:custGeom>
          <a:blipFill rotWithShape="1">
            <a:blip r:embed="rId6">
              <a:alphaModFix/>
            </a:blip>
            <a:stretch>
              <a:fillRect/>
            </a:stretch>
          </a:blipFill>
          <a:ln>
            <a:noFill/>
          </a:ln>
        </p:spPr>
      </p:sp>
      <p:sp>
        <p:nvSpPr>
          <p:cNvPr id="209" name="Google Shape;209;p5"/>
          <p:cNvSpPr txBox="1"/>
          <p:nvPr/>
        </p:nvSpPr>
        <p:spPr>
          <a:xfrm>
            <a:off x="5681636" y="3191212"/>
            <a:ext cx="11962000" cy="538417"/>
          </a:xfrm>
          <a:prstGeom prst="rect">
            <a:avLst/>
          </a:prstGeom>
          <a:noFill/>
          <a:ln>
            <a:noFill/>
          </a:ln>
        </p:spPr>
        <p:txBody>
          <a:bodyPr spcFirstLastPara="1" wrap="square" lIns="0" tIns="0" rIns="0" bIns="0" anchor="t" anchorCtr="0">
            <a:spAutoFit/>
          </a:bodyPr>
          <a:lstStyle/>
          <a:p>
            <a:pPr marL="0" marR="0" lvl="0" indent="0" algn="r" rtl="0">
              <a:lnSpc>
                <a:spcPct val="140016"/>
              </a:lnSpc>
              <a:spcBef>
                <a:spcPts val="0"/>
              </a:spcBef>
              <a:spcAft>
                <a:spcPts val="0"/>
              </a:spcAft>
              <a:buNone/>
            </a:pPr>
            <a:r>
              <a:rPr lang="en-US" sz="2499" b="0" i="0" u="none" strike="noStrike" cap="none" dirty="0" smtClean="0">
                <a:solidFill>
                  <a:srgbClr val="000000"/>
                </a:solidFill>
                <a:latin typeface="Arial"/>
                <a:ea typeface="Arial"/>
                <a:cs typeface="Arial"/>
                <a:sym typeface="Arial"/>
              </a:rPr>
              <a:t>.</a:t>
            </a:r>
            <a:endParaRPr dirty="0"/>
          </a:p>
        </p:txBody>
      </p:sp>
      <p:sp>
        <p:nvSpPr>
          <p:cNvPr id="211" name="Google Shape;211;p5"/>
          <p:cNvSpPr txBox="1"/>
          <p:nvPr/>
        </p:nvSpPr>
        <p:spPr>
          <a:xfrm>
            <a:off x="13864255" y="7959725"/>
            <a:ext cx="3779381" cy="430887"/>
          </a:xfrm>
          <a:prstGeom prst="rect">
            <a:avLst/>
          </a:prstGeom>
          <a:noFill/>
          <a:ln>
            <a:noFill/>
          </a:ln>
        </p:spPr>
        <p:txBody>
          <a:bodyPr spcFirstLastPara="1" wrap="square" lIns="0" tIns="0" rIns="0" bIns="0" anchor="t" anchorCtr="0">
            <a:spAutoFit/>
          </a:bodyPr>
          <a:lstStyle/>
          <a:p>
            <a:pPr marL="0" marR="0" lvl="0" indent="0" algn="r" rtl="0">
              <a:lnSpc>
                <a:spcPct val="140000"/>
              </a:lnSpc>
              <a:spcBef>
                <a:spcPts val="0"/>
              </a:spcBef>
              <a:spcAft>
                <a:spcPts val="0"/>
              </a:spcAft>
              <a:buNone/>
            </a:pPr>
            <a:r>
              <a:rPr lang="en-US" sz="2000" b="0" i="0" u="none" strike="noStrike" cap="none" dirty="0" smtClean="0">
                <a:solidFill>
                  <a:srgbClr val="F2F2F2"/>
                </a:solidFill>
                <a:latin typeface="Arial"/>
                <a:ea typeface="Arial"/>
                <a:cs typeface="Arial"/>
                <a:sym typeface="Arial"/>
              </a:rPr>
              <a:t>.</a:t>
            </a:r>
            <a:endParaRPr dirty="0"/>
          </a:p>
        </p:txBody>
      </p:sp>
      <p:sp>
        <p:nvSpPr>
          <p:cNvPr id="214" name="Google Shape;214;p5"/>
          <p:cNvSpPr txBox="1"/>
          <p:nvPr/>
        </p:nvSpPr>
        <p:spPr>
          <a:xfrm>
            <a:off x="6051427" y="7959725"/>
            <a:ext cx="3779381" cy="430887"/>
          </a:xfrm>
          <a:prstGeom prst="rect">
            <a:avLst/>
          </a:prstGeom>
          <a:noFill/>
          <a:ln>
            <a:noFill/>
          </a:ln>
        </p:spPr>
        <p:txBody>
          <a:bodyPr spcFirstLastPara="1" wrap="square" lIns="0" tIns="0" rIns="0" bIns="0" anchor="t" anchorCtr="0">
            <a:spAutoFit/>
          </a:bodyPr>
          <a:lstStyle/>
          <a:p>
            <a:pPr marL="0" marR="0" lvl="0" indent="0" algn="r" rtl="0">
              <a:lnSpc>
                <a:spcPct val="140000"/>
              </a:lnSpc>
              <a:spcBef>
                <a:spcPts val="0"/>
              </a:spcBef>
              <a:spcAft>
                <a:spcPts val="0"/>
              </a:spcAft>
              <a:buNone/>
            </a:pPr>
            <a:r>
              <a:rPr lang="en-US" sz="2000" b="0" i="0" u="none" strike="noStrike" cap="none" dirty="0" smtClean="0">
                <a:solidFill>
                  <a:srgbClr val="F2F2F2"/>
                </a:solidFill>
                <a:latin typeface="Arial"/>
                <a:ea typeface="Arial"/>
                <a:cs typeface="Arial"/>
                <a:sym typeface="Arial"/>
              </a:rPr>
              <a:t>.</a:t>
            </a:r>
            <a:endParaRPr dirty="0"/>
          </a:p>
        </p:txBody>
      </p:sp>
      <p:sp>
        <p:nvSpPr>
          <p:cNvPr id="216" name="Google Shape;216;p5"/>
          <p:cNvSpPr txBox="1"/>
          <p:nvPr/>
        </p:nvSpPr>
        <p:spPr>
          <a:xfrm>
            <a:off x="197645" y="9083424"/>
            <a:ext cx="4004348" cy="989965"/>
          </a:xfrm>
          <a:prstGeom prst="rect">
            <a:avLst/>
          </a:prstGeom>
          <a:noFill/>
          <a:ln>
            <a:noFill/>
          </a:ln>
        </p:spPr>
        <p:txBody>
          <a:bodyPr spcFirstLastPara="1" wrap="square" lIns="0" tIns="0" rIns="0" bIns="0" anchor="t" anchorCtr="0">
            <a:spAutoFit/>
          </a:bodyPr>
          <a:lstStyle/>
          <a:p>
            <a:pPr marL="0" marR="0" lvl="0" indent="0" algn="ctr" rtl="0">
              <a:lnSpc>
                <a:spcPct val="140021"/>
              </a:lnSpc>
              <a:spcBef>
                <a:spcPts val="0"/>
              </a:spcBef>
              <a:spcAft>
                <a:spcPts val="0"/>
              </a:spcAft>
              <a:buNone/>
            </a:pPr>
            <a:r>
              <a:rPr lang="en-US" sz="1899" b="0" i="0" u="none" strike="noStrike" cap="none">
                <a:solidFill>
                  <a:srgbClr val="FFFFFF"/>
                </a:solidFill>
                <a:latin typeface="Arial"/>
                <a:ea typeface="Arial"/>
                <a:cs typeface="Arial"/>
                <a:sym typeface="Arial"/>
              </a:rPr>
              <a:t>Practici transformaționale în consilierea și orientarea carierei - ConsEDU, SMIS: 339374</a:t>
            </a:r>
            <a:endParaRPr/>
          </a:p>
        </p:txBody>
      </p:sp>
      <p:sp>
        <p:nvSpPr>
          <p:cNvPr id="2" name="Rectangle 1"/>
          <p:cNvSpPr/>
          <p:nvPr/>
        </p:nvSpPr>
        <p:spPr>
          <a:xfrm>
            <a:off x="4703812" y="3312299"/>
            <a:ext cx="13584188" cy="5078313"/>
          </a:xfrm>
          <a:prstGeom prst="rect">
            <a:avLst/>
          </a:prstGeom>
        </p:spPr>
        <p:txBody>
          <a:bodyPr wrap="square">
            <a:spAutoFit/>
          </a:bodyPr>
          <a:lstStyle/>
          <a:p>
            <a:pPr>
              <a:lnSpc>
                <a:spcPct val="150000"/>
              </a:lnSpc>
            </a:pPr>
            <a:r>
              <a:rPr lang="en-US" sz="3600" dirty="0" err="1" smtClean="0">
                <a:latin typeface="Times New Roman" pitchFamily="18" charset="0"/>
                <a:cs typeface="Times New Roman" pitchFamily="18" charset="0"/>
              </a:rPr>
              <a:t>Urmează</a:t>
            </a:r>
            <a:r>
              <a:rPr lang="en-US" sz="3600" dirty="0" smtClean="0">
                <a:latin typeface="Times New Roman" pitchFamily="18" charset="0"/>
                <a:cs typeface="Times New Roman" pitchFamily="18" charset="0"/>
              </a:rPr>
              <a:t> </a:t>
            </a:r>
            <a:r>
              <a:rPr lang="en-US" sz="3600" dirty="0" err="1">
                <a:latin typeface="Times New Roman" pitchFamily="18" charset="0"/>
                <a:cs typeface="Times New Roman" pitchFamily="18" charset="0"/>
              </a:rPr>
              <a:t>apoi</a:t>
            </a:r>
            <a:r>
              <a:rPr lang="en-US" sz="3600" dirty="0">
                <a:latin typeface="Times New Roman" pitchFamily="18" charset="0"/>
                <a:cs typeface="Times New Roman" pitchFamily="18" charset="0"/>
              </a:rPr>
              <a:t>, </a:t>
            </a:r>
            <a:r>
              <a:rPr lang="en-US" sz="3600" dirty="0" err="1">
                <a:latin typeface="Times New Roman" pitchFamily="18" charset="0"/>
                <a:cs typeface="Times New Roman" pitchFamily="18" charset="0"/>
              </a:rPr>
              <a:t>formarea</a:t>
            </a:r>
            <a:r>
              <a:rPr lang="en-US" sz="3600" dirty="0">
                <a:latin typeface="Times New Roman" pitchFamily="18" charset="0"/>
                <a:cs typeface="Times New Roman" pitchFamily="18" charset="0"/>
              </a:rPr>
              <a:t> </a:t>
            </a:r>
            <a:r>
              <a:rPr lang="en-US" sz="3600" dirty="0" err="1">
                <a:latin typeface="Times New Roman" pitchFamily="18" charset="0"/>
                <a:cs typeface="Times New Roman" pitchFamily="18" charset="0"/>
              </a:rPr>
              <a:t>în</a:t>
            </a:r>
            <a:r>
              <a:rPr lang="en-US" sz="3600" dirty="0">
                <a:latin typeface="Times New Roman" pitchFamily="18" charset="0"/>
                <a:cs typeface="Times New Roman" pitchFamily="18" charset="0"/>
              </a:rPr>
              <a:t> </a:t>
            </a:r>
            <a:r>
              <a:rPr lang="en-US" sz="3600" dirty="0" err="1">
                <a:latin typeface="Times New Roman" pitchFamily="18" charset="0"/>
                <a:cs typeface="Times New Roman" pitchFamily="18" charset="0"/>
              </a:rPr>
              <a:t>continuare</a:t>
            </a:r>
            <a:r>
              <a:rPr lang="en-US" sz="3600" dirty="0">
                <a:latin typeface="Times New Roman" pitchFamily="18" charset="0"/>
                <a:cs typeface="Times New Roman" pitchFamily="18" charset="0"/>
              </a:rPr>
              <a:t> a </a:t>
            </a:r>
            <a:r>
              <a:rPr lang="en-US" sz="3600" dirty="0" err="1">
                <a:latin typeface="Times New Roman" pitchFamily="18" charset="0"/>
                <a:cs typeface="Times New Roman" pitchFamily="18" charset="0"/>
              </a:rPr>
              <a:t>consilierilor</a:t>
            </a:r>
            <a:r>
              <a:rPr lang="en-US" sz="3600" dirty="0">
                <a:latin typeface="Times New Roman" pitchFamily="18" charset="0"/>
                <a:cs typeface="Times New Roman" pitchFamily="18" charset="0"/>
              </a:rPr>
              <a:t> </a:t>
            </a:r>
            <a:r>
              <a:rPr lang="en-US" sz="3600" dirty="0" err="1">
                <a:latin typeface="Times New Roman" pitchFamily="18" charset="0"/>
                <a:cs typeface="Times New Roman" pitchFamily="18" charset="0"/>
              </a:rPr>
              <a:t>școlari</a:t>
            </a:r>
            <a:r>
              <a:rPr lang="en-US" sz="3600" dirty="0">
                <a:latin typeface="Times New Roman" pitchFamily="18" charset="0"/>
                <a:cs typeface="Times New Roman" pitchFamily="18" charset="0"/>
              </a:rPr>
              <a:t>, </a:t>
            </a:r>
            <a:r>
              <a:rPr lang="en-US" sz="3600" dirty="0" err="1">
                <a:latin typeface="Times New Roman" pitchFamily="18" charset="0"/>
                <a:cs typeface="Times New Roman" pitchFamily="18" charset="0"/>
              </a:rPr>
              <a:t>profesori</a:t>
            </a:r>
            <a:r>
              <a:rPr lang="en-US" sz="3600" dirty="0">
                <a:latin typeface="Times New Roman" pitchFamily="18" charset="0"/>
                <a:cs typeface="Times New Roman" pitchFamily="18" charset="0"/>
              </a:rPr>
              <a:t> </a:t>
            </a:r>
            <a:r>
              <a:rPr lang="en-US" sz="3600" dirty="0" err="1">
                <a:latin typeface="Times New Roman" pitchFamily="18" charset="0"/>
                <a:cs typeface="Times New Roman" pitchFamily="18" charset="0"/>
              </a:rPr>
              <a:t>diriginți</a:t>
            </a:r>
            <a:r>
              <a:rPr lang="en-US" sz="3600" dirty="0">
                <a:latin typeface="Times New Roman" pitchFamily="18" charset="0"/>
                <a:cs typeface="Times New Roman" pitchFamily="18" charset="0"/>
              </a:rPr>
              <a:t> </a:t>
            </a:r>
            <a:r>
              <a:rPr lang="en-US" sz="3600" dirty="0" err="1">
                <a:latin typeface="Times New Roman" pitchFamily="18" charset="0"/>
                <a:cs typeface="Times New Roman" pitchFamily="18" charset="0"/>
              </a:rPr>
              <a:t>și</a:t>
            </a:r>
            <a:r>
              <a:rPr lang="en-US" sz="3600" dirty="0">
                <a:latin typeface="Times New Roman" pitchFamily="18" charset="0"/>
                <a:cs typeface="Times New Roman" pitchFamily="18" charset="0"/>
              </a:rPr>
              <a:t> </a:t>
            </a:r>
            <a:r>
              <a:rPr lang="en-US" sz="3600" dirty="0" err="1">
                <a:latin typeface="Times New Roman" pitchFamily="18" charset="0"/>
                <a:cs typeface="Times New Roman" pitchFamily="18" charset="0"/>
              </a:rPr>
              <a:t>profesori</a:t>
            </a:r>
            <a:r>
              <a:rPr lang="en-US" sz="3600" dirty="0">
                <a:latin typeface="Times New Roman" pitchFamily="18" charset="0"/>
                <a:cs typeface="Times New Roman" pitchFamily="18" charset="0"/>
              </a:rPr>
              <a:t> de </a:t>
            </a:r>
            <a:r>
              <a:rPr lang="en-US" sz="3600" dirty="0" err="1">
                <a:latin typeface="Times New Roman" pitchFamily="18" charset="0"/>
                <a:cs typeface="Times New Roman" pitchFamily="18" charset="0"/>
              </a:rPr>
              <a:t>învățământ</a:t>
            </a:r>
            <a:r>
              <a:rPr lang="en-US" sz="3600" dirty="0">
                <a:latin typeface="Times New Roman" pitchFamily="18" charset="0"/>
                <a:cs typeface="Times New Roman" pitchFamily="18" charset="0"/>
              </a:rPr>
              <a:t> </a:t>
            </a:r>
            <a:r>
              <a:rPr lang="en-US" sz="3600" dirty="0" err="1">
                <a:latin typeface="Times New Roman" pitchFamily="18" charset="0"/>
                <a:cs typeface="Times New Roman" pitchFamily="18" charset="0"/>
              </a:rPr>
              <a:t>primar</a:t>
            </a:r>
            <a:r>
              <a:rPr lang="en-US" sz="3600" dirty="0">
                <a:latin typeface="Times New Roman" pitchFamily="18" charset="0"/>
                <a:cs typeface="Times New Roman" pitchFamily="18" charset="0"/>
              </a:rPr>
              <a:t>, se </a:t>
            </a:r>
            <a:r>
              <a:rPr lang="en-US" sz="3600" dirty="0" err="1">
                <a:latin typeface="Times New Roman" pitchFamily="18" charset="0"/>
                <a:cs typeface="Times New Roman" pitchFamily="18" charset="0"/>
              </a:rPr>
              <a:t>vor</a:t>
            </a:r>
            <a:r>
              <a:rPr lang="en-US" sz="3600" dirty="0">
                <a:latin typeface="Times New Roman" pitchFamily="18" charset="0"/>
                <a:cs typeface="Times New Roman" pitchFamily="18" charset="0"/>
              </a:rPr>
              <a:t> </a:t>
            </a:r>
            <a:r>
              <a:rPr lang="en-US" sz="3600" dirty="0" err="1">
                <a:latin typeface="Times New Roman" pitchFamily="18" charset="0"/>
                <a:cs typeface="Times New Roman" pitchFamily="18" charset="0"/>
              </a:rPr>
              <a:t>crea</a:t>
            </a:r>
            <a:r>
              <a:rPr lang="en-US" sz="3600" dirty="0">
                <a:latin typeface="Times New Roman" pitchFamily="18" charset="0"/>
                <a:cs typeface="Times New Roman" pitchFamily="18" charset="0"/>
              </a:rPr>
              <a:t> de </a:t>
            </a:r>
            <a:r>
              <a:rPr lang="en-US" sz="3600" dirty="0" err="1">
                <a:latin typeface="Times New Roman" pitchFamily="18" charset="0"/>
                <a:cs typeface="Times New Roman" pitchFamily="18" charset="0"/>
              </a:rPr>
              <a:t>asemenea</a:t>
            </a:r>
            <a:r>
              <a:rPr lang="en-US" sz="3600" dirty="0">
                <a:latin typeface="Times New Roman" pitchFamily="18" charset="0"/>
                <a:cs typeface="Times New Roman" pitchFamily="18" charset="0"/>
              </a:rPr>
              <a:t> </a:t>
            </a:r>
            <a:r>
              <a:rPr lang="en-US" sz="3600" dirty="0" err="1">
                <a:latin typeface="Times New Roman" pitchFamily="18" charset="0"/>
                <a:cs typeface="Times New Roman" pitchFamily="18" charset="0"/>
              </a:rPr>
              <a:t>mecanisme</a:t>
            </a:r>
            <a:r>
              <a:rPr lang="en-US" sz="3600" dirty="0">
                <a:latin typeface="Times New Roman" pitchFamily="18" charset="0"/>
                <a:cs typeface="Times New Roman" pitchFamily="18" charset="0"/>
              </a:rPr>
              <a:t>, </a:t>
            </a:r>
            <a:r>
              <a:rPr lang="en-US" sz="3600" dirty="0" err="1">
                <a:latin typeface="Times New Roman" pitchFamily="18" charset="0"/>
                <a:cs typeface="Times New Roman" pitchFamily="18" charset="0"/>
              </a:rPr>
              <a:t>metodologii</a:t>
            </a:r>
            <a:r>
              <a:rPr lang="en-US" sz="3600" dirty="0">
                <a:latin typeface="Times New Roman" pitchFamily="18" charset="0"/>
                <a:cs typeface="Times New Roman" pitchFamily="18" charset="0"/>
              </a:rPr>
              <a:t> </a:t>
            </a:r>
            <a:r>
              <a:rPr lang="en-US" sz="3600" dirty="0" err="1">
                <a:latin typeface="Times New Roman" pitchFamily="18" charset="0"/>
                <a:cs typeface="Times New Roman" pitchFamily="18" charset="0"/>
              </a:rPr>
              <a:t>și</a:t>
            </a:r>
            <a:r>
              <a:rPr lang="en-US" sz="3600" dirty="0">
                <a:latin typeface="Times New Roman" pitchFamily="18" charset="0"/>
                <a:cs typeface="Times New Roman" pitchFamily="18" charset="0"/>
              </a:rPr>
              <a:t> </a:t>
            </a:r>
            <a:r>
              <a:rPr lang="en-US" sz="3600" dirty="0" err="1">
                <a:latin typeface="Times New Roman" pitchFamily="18" charset="0"/>
                <a:cs typeface="Times New Roman" pitchFamily="18" charset="0"/>
              </a:rPr>
              <a:t>proceduri</a:t>
            </a:r>
            <a:r>
              <a:rPr lang="en-US" sz="3600" dirty="0">
                <a:latin typeface="Times New Roman" pitchFamily="18" charset="0"/>
                <a:cs typeface="Times New Roman" pitchFamily="18" charset="0"/>
              </a:rPr>
              <a:t> </a:t>
            </a:r>
            <a:r>
              <a:rPr lang="en-US" sz="3600" dirty="0" err="1">
                <a:latin typeface="Times New Roman" pitchFamily="18" charset="0"/>
                <a:cs typeface="Times New Roman" pitchFamily="18" charset="0"/>
              </a:rPr>
              <a:t>relevante</a:t>
            </a:r>
            <a:r>
              <a:rPr lang="en-US" sz="3600" dirty="0">
                <a:latin typeface="Times New Roman" pitchFamily="18" charset="0"/>
                <a:cs typeface="Times New Roman" pitchFamily="18" charset="0"/>
              </a:rPr>
              <a:t> </a:t>
            </a:r>
            <a:r>
              <a:rPr lang="en-US" sz="3600" dirty="0" err="1">
                <a:latin typeface="Times New Roman" pitchFamily="18" charset="0"/>
                <a:cs typeface="Times New Roman" pitchFamily="18" charset="0"/>
              </a:rPr>
              <a:t>conforme</a:t>
            </a:r>
            <a:r>
              <a:rPr lang="en-US" sz="3600" dirty="0">
                <a:latin typeface="Times New Roman" pitchFamily="18" charset="0"/>
                <a:cs typeface="Times New Roman" pitchFamily="18" charset="0"/>
              </a:rPr>
              <a:t> cu </a:t>
            </a:r>
            <a:r>
              <a:rPr lang="en-US" sz="3600" dirty="0" err="1">
                <a:latin typeface="Times New Roman" pitchFamily="18" charset="0"/>
                <a:cs typeface="Times New Roman" pitchFamily="18" charset="0"/>
              </a:rPr>
              <a:t>standarde</a:t>
            </a:r>
            <a:r>
              <a:rPr lang="en-US" sz="3600" dirty="0">
                <a:latin typeface="Times New Roman" pitchFamily="18" charset="0"/>
                <a:cs typeface="Times New Roman" pitchFamily="18" charset="0"/>
              </a:rPr>
              <a:t> de </a:t>
            </a:r>
            <a:r>
              <a:rPr lang="en-US" sz="3600" dirty="0" err="1">
                <a:latin typeface="Times New Roman" pitchFamily="18" charset="0"/>
                <a:cs typeface="Times New Roman" pitchFamily="18" charset="0"/>
              </a:rPr>
              <a:t>calitate</a:t>
            </a:r>
            <a:r>
              <a:rPr lang="en-US" sz="3600" dirty="0">
                <a:latin typeface="Times New Roman" pitchFamily="18" charset="0"/>
                <a:cs typeface="Times New Roman" pitchFamily="18" charset="0"/>
              </a:rPr>
              <a:t> </a:t>
            </a:r>
            <a:r>
              <a:rPr lang="en-US" sz="3600" dirty="0" err="1">
                <a:latin typeface="Times New Roman" pitchFamily="18" charset="0"/>
                <a:cs typeface="Times New Roman" pitchFamily="18" charset="0"/>
              </a:rPr>
              <a:t>actualizate</a:t>
            </a:r>
            <a:r>
              <a:rPr lang="en-US" sz="3600" dirty="0">
                <a:latin typeface="Times New Roman" pitchFamily="18" charset="0"/>
                <a:cs typeface="Times New Roman" pitchFamily="18" charset="0"/>
              </a:rPr>
              <a:t> </a:t>
            </a:r>
            <a:r>
              <a:rPr lang="en-US" sz="3600" dirty="0" err="1">
                <a:latin typeface="Times New Roman" pitchFamily="18" charset="0"/>
                <a:cs typeface="Times New Roman" pitchFamily="18" charset="0"/>
              </a:rPr>
              <a:t>și</a:t>
            </a:r>
            <a:r>
              <a:rPr lang="en-US" sz="3600" dirty="0">
                <a:latin typeface="Times New Roman" pitchFamily="18" charset="0"/>
                <a:cs typeface="Times New Roman" pitchFamily="18" charset="0"/>
              </a:rPr>
              <a:t> se </a:t>
            </a:r>
            <a:r>
              <a:rPr lang="en-US" sz="3600" dirty="0" err="1">
                <a:latin typeface="Times New Roman" pitchFamily="18" charset="0"/>
                <a:cs typeface="Times New Roman" pitchFamily="18" charset="0"/>
              </a:rPr>
              <a:t>vor</a:t>
            </a:r>
            <a:r>
              <a:rPr lang="en-US" sz="3600" dirty="0">
                <a:latin typeface="Times New Roman" pitchFamily="18" charset="0"/>
                <a:cs typeface="Times New Roman" pitchFamily="18" charset="0"/>
              </a:rPr>
              <a:t> </a:t>
            </a:r>
            <a:r>
              <a:rPr lang="en-US" sz="3600" dirty="0" err="1">
                <a:latin typeface="Times New Roman" pitchFamily="18" charset="0"/>
                <a:cs typeface="Times New Roman" pitchFamily="18" charset="0"/>
              </a:rPr>
              <a:t>desfășura</a:t>
            </a:r>
            <a:r>
              <a:rPr lang="en-US" sz="3600" dirty="0">
                <a:latin typeface="Times New Roman" pitchFamily="18" charset="0"/>
                <a:cs typeface="Times New Roman" pitchFamily="18" charset="0"/>
              </a:rPr>
              <a:t> </a:t>
            </a:r>
            <a:r>
              <a:rPr lang="en-US" sz="3600" dirty="0" err="1">
                <a:latin typeface="Times New Roman" pitchFamily="18" charset="0"/>
                <a:cs typeface="Times New Roman" pitchFamily="18" charset="0"/>
              </a:rPr>
              <a:t>sesiuni</a:t>
            </a:r>
            <a:r>
              <a:rPr lang="en-US" sz="3600" dirty="0">
                <a:latin typeface="Times New Roman" pitchFamily="18" charset="0"/>
                <a:cs typeface="Times New Roman" pitchFamily="18" charset="0"/>
              </a:rPr>
              <a:t> de </a:t>
            </a:r>
            <a:r>
              <a:rPr lang="en-US" sz="3600" dirty="0" err="1">
                <a:latin typeface="Times New Roman" pitchFamily="18" charset="0"/>
                <a:cs typeface="Times New Roman" pitchFamily="18" charset="0"/>
              </a:rPr>
              <a:t>consiliere</a:t>
            </a:r>
            <a:r>
              <a:rPr lang="en-US" sz="3600" dirty="0">
                <a:latin typeface="Times New Roman" pitchFamily="18" charset="0"/>
                <a:cs typeface="Times New Roman" pitchFamily="18" charset="0"/>
              </a:rPr>
              <a:t> cu </a:t>
            </a:r>
            <a:r>
              <a:rPr lang="en-US" sz="3600" dirty="0" err="1">
                <a:latin typeface="Times New Roman" pitchFamily="18" charset="0"/>
                <a:cs typeface="Times New Roman" pitchFamily="18" charset="0"/>
              </a:rPr>
              <a:t>părinții</a:t>
            </a:r>
            <a:r>
              <a:rPr lang="en-US" sz="3600" dirty="0">
                <a:latin typeface="Times New Roman" pitchFamily="18" charset="0"/>
                <a:cs typeface="Times New Roman" pitchFamily="18" charset="0"/>
              </a:rPr>
              <a:t> </a:t>
            </a:r>
            <a:r>
              <a:rPr lang="en-US" sz="3600" dirty="0" err="1">
                <a:solidFill>
                  <a:schemeClr val="bg1"/>
                </a:solidFill>
                <a:latin typeface="Times New Roman" pitchFamily="18" charset="0"/>
                <a:cs typeface="Times New Roman" pitchFamily="18" charset="0"/>
              </a:rPr>
              <a:t>elevilor</a:t>
            </a:r>
            <a:r>
              <a:rPr lang="en-US" sz="3600" dirty="0">
                <a:solidFill>
                  <a:schemeClr val="bg1"/>
                </a:solidFill>
                <a:latin typeface="Times New Roman" pitchFamily="18" charset="0"/>
                <a:cs typeface="Times New Roman" pitchFamily="18" charset="0"/>
              </a:rPr>
              <a:t> </a:t>
            </a:r>
            <a:r>
              <a:rPr lang="en-US" sz="3600" dirty="0" err="1">
                <a:solidFill>
                  <a:schemeClr val="bg1"/>
                </a:solidFill>
                <a:latin typeface="Times New Roman" pitchFamily="18" charset="0"/>
                <a:cs typeface="Times New Roman" pitchFamily="18" charset="0"/>
              </a:rPr>
              <a:t>testați</a:t>
            </a:r>
            <a:r>
              <a:rPr lang="en-US" sz="3600" dirty="0">
                <a:solidFill>
                  <a:schemeClr val="bg1"/>
                </a:solidFill>
                <a:latin typeface="Times New Roman" pitchFamily="18" charset="0"/>
                <a:cs typeface="Times New Roman" pitchFamily="18" charset="0"/>
              </a:rPr>
              <a:t>, </a:t>
            </a:r>
            <a:r>
              <a:rPr lang="en-US" sz="3600" dirty="0" err="1">
                <a:solidFill>
                  <a:schemeClr val="bg1"/>
                </a:solidFill>
                <a:latin typeface="Times New Roman" pitchFamily="18" charset="0"/>
                <a:cs typeface="Times New Roman" pitchFamily="18" charset="0"/>
              </a:rPr>
              <a:t>pentru</a:t>
            </a:r>
            <a:r>
              <a:rPr lang="en-US" sz="3600" dirty="0">
                <a:solidFill>
                  <a:schemeClr val="bg1"/>
                </a:solidFill>
                <a:latin typeface="Times New Roman" pitchFamily="18" charset="0"/>
                <a:cs typeface="Times New Roman" pitchFamily="18" charset="0"/>
              </a:rPr>
              <a:t> </a:t>
            </a:r>
            <a:r>
              <a:rPr lang="en-US" sz="3600" dirty="0" err="1">
                <a:solidFill>
                  <a:schemeClr val="bg1"/>
                </a:solidFill>
                <a:latin typeface="Times New Roman" pitchFamily="18" charset="0"/>
                <a:cs typeface="Times New Roman" pitchFamily="18" charset="0"/>
              </a:rPr>
              <a:t>informarea</a:t>
            </a:r>
            <a:r>
              <a:rPr lang="en-US" sz="3600" dirty="0">
                <a:solidFill>
                  <a:schemeClr val="bg1"/>
                </a:solidFill>
                <a:latin typeface="Times New Roman" pitchFamily="18" charset="0"/>
                <a:cs typeface="Times New Roman" pitchFamily="18" charset="0"/>
              </a:rPr>
              <a:t> </a:t>
            </a:r>
            <a:r>
              <a:rPr lang="en-US" sz="3600" dirty="0" err="1">
                <a:solidFill>
                  <a:schemeClr val="bg1"/>
                </a:solidFill>
                <a:latin typeface="Times New Roman" pitchFamily="18" charset="0"/>
                <a:cs typeface="Times New Roman" pitchFamily="18" charset="0"/>
              </a:rPr>
              <a:t>tuturor</a:t>
            </a:r>
            <a:r>
              <a:rPr lang="en-US" sz="3600" dirty="0">
                <a:solidFill>
                  <a:schemeClr val="bg1"/>
                </a:solidFill>
                <a:latin typeface="Times New Roman" pitchFamily="18" charset="0"/>
                <a:cs typeface="Times New Roman" pitchFamily="18" charset="0"/>
              </a:rPr>
              <a:t> </a:t>
            </a:r>
            <a:r>
              <a:rPr lang="en-US" sz="3600" dirty="0" err="1">
                <a:solidFill>
                  <a:schemeClr val="bg1"/>
                </a:solidFill>
                <a:latin typeface="Times New Roman" pitchFamily="18" charset="0"/>
                <a:cs typeface="Times New Roman" pitchFamily="18" charset="0"/>
              </a:rPr>
              <a:t>celor</a:t>
            </a:r>
            <a:r>
              <a:rPr lang="en-US" sz="3600" dirty="0">
                <a:solidFill>
                  <a:schemeClr val="bg1"/>
                </a:solidFill>
                <a:latin typeface="Times New Roman" pitchFamily="18" charset="0"/>
                <a:cs typeface="Times New Roman" pitchFamily="18" charset="0"/>
              </a:rPr>
              <a:t> implicate, cu </a:t>
            </a:r>
            <a:r>
              <a:rPr lang="en-US" sz="3600" dirty="0" err="1">
                <a:solidFill>
                  <a:schemeClr val="bg1"/>
                </a:solidFill>
                <a:latin typeface="Times New Roman" pitchFamily="18" charset="0"/>
                <a:cs typeface="Times New Roman" pitchFamily="18" charset="0"/>
              </a:rPr>
              <a:t>privire</a:t>
            </a:r>
            <a:r>
              <a:rPr lang="en-US" sz="3600" dirty="0">
                <a:solidFill>
                  <a:schemeClr val="bg1"/>
                </a:solidFill>
                <a:latin typeface="Times New Roman" pitchFamily="18" charset="0"/>
                <a:cs typeface="Times New Roman" pitchFamily="18" charset="0"/>
              </a:rPr>
              <a:t> la </a:t>
            </a:r>
            <a:r>
              <a:rPr lang="ro-RO" sz="3600" dirty="0" smtClean="0">
                <a:solidFill>
                  <a:schemeClr val="bg1"/>
                </a:solidFill>
                <a:latin typeface="Times New Roman" pitchFamily="18" charset="0"/>
                <a:cs typeface="Times New Roman" pitchFamily="18" charset="0"/>
              </a:rPr>
              <a:t>   </a:t>
            </a:r>
          </a:p>
          <a:p>
            <a:pPr>
              <a:lnSpc>
                <a:spcPct val="150000"/>
              </a:lnSpc>
            </a:pPr>
            <a:r>
              <a:rPr lang="ro-RO" sz="3600" dirty="0">
                <a:solidFill>
                  <a:schemeClr val="bg1"/>
                </a:solidFill>
                <a:latin typeface="Times New Roman" pitchFamily="18" charset="0"/>
                <a:cs typeface="Times New Roman" pitchFamily="18" charset="0"/>
              </a:rPr>
              <a:t> </a:t>
            </a:r>
            <a:r>
              <a:rPr lang="ro-RO" sz="3600" dirty="0" smtClean="0">
                <a:solidFill>
                  <a:schemeClr val="bg1"/>
                </a:solidFill>
                <a:latin typeface="Times New Roman" pitchFamily="18" charset="0"/>
                <a:cs typeface="Times New Roman" pitchFamily="18" charset="0"/>
              </a:rPr>
              <a:t>    </a:t>
            </a:r>
            <a:r>
              <a:rPr lang="en-US" sz="3600" dirty="0" err="1" smtClean="0">
                <a:solidFill>
                  <a:schemeClr val="bg1"/>
                </a:solidFill>
                <a:latin typeface="Times New Roman" pitchFamily="18" charset="0"/>
                <a:cs typeface="Times New Roman" pitchFamily="18" charset="0"/>
              </a:rPr>
              <a:t>oportunitățile</a:t>
            </a:r>
            <a:r>
              <a:rPr lang="en-US" sz="3600" dirty="0" smtClean="0">
                <a:solidFill>
                  <a:schemeClr val="bg1"/>
                </a:solidFill>
                <a:latin typeface="Times New Roman" pitchFamily="18" charset="0"/>
                <a:cs typeface="Times New Roman" pitchFamily="18" charset="0"/>
              </a:rPr>
              <a:t> </a:t>
            </a:r>
            <a:r>
              <a:rPr lang="en-US" sz="3600" dirty="0" err="1">
                <a:solidFill>
                  <a:schemeClr val="bg1"/>
                </a:solidFill>
                <a:latin typeface="Times New Roman" pitchFamily="18" charset="0"/>
                <a:cs typeface="Times New Roman" pitchFamily="18" charset="0"/>
              </a:rPr>
              <a:t>profesionale</a:t>
            </a:r>
            <a:r>
              <a:rPr lang="en-US" sz="3600" dirty="0">
                <a:solidFill>
                  <a:schemeClr val="bg1"/>
                </a:solidFill>
                <a:latin typeface="Times New Roman" pitchFamily="18" charset="0"/>
                <a:cs typeface="Times New Roman" pitchFamily="18" charset="0"/>
              </a:rPr>
              <a:t> ale </a:t>
            </a:r>
            <a:r>
              <a:rPr lang="en-US" sz="3600" dirty="0" err="1">
                <a:solidFill>
                  <a:schemeClr val="bg1"/>
                </a:solidFill>
                <a:latin typeface="Times New Roman" pitchFamily="18" charset="0"/>
                <a:cs typeface="Times New Roman" pitchFamily="18" charset="0"/>
              </a:rPr>
              <a:t>lumii</a:t>
            </a:r>
            <a:r>
              <a:rPr lang="en-US" sz="3600" dirty="0">
                <a:solidFill>
                  <a:schemeClr val="bg1"/>
                </a:solidFill>
                <a:latin typeface="Times New Roman" pitchFamily="18" charset="0"/>
                <a:cs typeface="Times New Roman" pitchFamily="18" charset="0"/>
              </a:rPr>
              <a:t> </a:t>
            </a:r>
            <a:r>
              <a:rPr lang="en-US" sz="3600" dirty="0" err="1">
                <a:solidFill>
                  <a:schemeClr val="bg1"/>
                </a:solidFill>
                <a:latin typeface="Times New Roman" pitchFamily="18" charset="0"/>
                <a:cs typeface="Times New Roman" pitchFamily="18" charset="0"/>
              </a:rPr>
              <a:t>viitorului</a:t>
            </a:r>
            <a:r>
              <a:rPr lang="en-US" sz="3600" dirty="0">
                <a:solidFill>
                  <a:schemeClr val="bg1"/>
                </a:solidFill>
                <a:latin typeface="Times New Roman" pitchFamily="18" charset="0"/>
                <a:cs typeface="Times New Roman" pitchFamily="18" charset="0"/>
              </a:rPr>
              <a:t>. </a:t>
            </a:r>
            <a:endParaRPr lang="en-US" sz="3600" dirty="0">
              <a:solidFill>
                <a:schemeClr val="bg1"/>
              </a:solidFill>
              <a:latin typeface="Times New Roman" pitchFamily="18" charset="0"/>
              <a:cs typeface="Times New Roman" pitchFamily="18" charset="0"/>
            </a:endParaRP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rgbClr val="F2F2F2"/>
        </a:solidFill>
        <a:effectLst/>
      </p:bgPr>
    </p:bg>
    <p:spTree>
      <p:nvGrpSpPr>
        <p:cNvPr id="1" name="Shape 220"/>
        <p:cNvGrpSpPr/>
        <p:nvPr/>
      </p:nvGrpSpPr>
      <p:grpSpPr>
        <a:xfrm>
          <a:off x="0" y="0"/>
          <a:ext cx="0" cy="0"/>
          <a:chOff x="0" y="0"/>
          <a:chExt cx="0" cy="0"/>
        </a:xfrm>
      </p:grpSpPr>
      <p:sp>
        <p:nvSpPr>
          <p:cNvPr id="221" name="Google Shape;221;p6"/>
          <p:cNvSpPr/>
          <p:nvPr/>
        </p:nvSpPr>
        <p:spPr>
          <a:xfrm>
            <a:off x="-157223" y="8299198"/>
            <a:ext cx="18602435" cy="930122"/>
          </a:xfrm>
          <a:custGeom>
            <a:avLst/>
            <a:gdLst/>
            <a:ahLst/>
            <a:cxnLst/>
            <a:rect l="l" t="t" r="r" b="b"/>
            <a:pathLst>
              <a:path w="18602435" h="930122" extrusionOk="0">
                <a:moveTo>
                  <a:pt x="0" y="0"/>
                </a:moveTo>
                <a:lnTo>
                  <a:pt x="18602435" y="0"/>
                </a:lnTo>
                <a:lnTo>
                  <a:pt x="18602435" y="930122"/>
                </a:lnTo>
                <a:lnTo>
                  <a:pt x="0" y="930122"/>
                </a:lnTo>
                <a:lnTo>
                  <a:pt x="0" y="0"/>
                </a:lnTo>
                <a:close/>
              </a:path>
            </a:pathLst>
          </a:custGeom>
          <a:blipFill rotWithShape="1">
            <a:blip r:embed="rId3">
              <a:alphaModFix/>
            </a:blip>
            <a:stretch>
              <a:fillRect/>
            </a:stretch>
          </a:blipFill>
          <a:ln>
            <a:noFill/>
          </a:ln>
        </p:spPr>
      </p:sp>
      <p:sp>
        <p:nvSpPr>
          <p:cNvPr id="231" name="Google Shape;231;p6"/>
          <p:cNvSpPr/>
          <p:nvPr/>
        </p:nvSpPr>
        <p:spPr>
          <a:xfrm>
            <a:off x="-428625" y="1754238"/>
            <a:ext cx="2767709" cy="2767709"/>
          </a:xfrm>
          <a:custGeom>
            <a:avLst/>
            <a:gdLst/>
            <a:ahLst/>
            <a:cxnLst/>
            <a:rect l="l" t="t" r="r" b="b"/>
            <a:pathLst>
              <a:path w="2767709" h="2767709" extrusionOk="0">
                <a:moveTo>
                  <a:pt x="0" y="0"/>
                </a:moveTo>
                <a:lnTo>
                  <a:pt x="2767709" y="0"/>
                </a:lnTo>
                <a:lnTo>
                  <a:pt x="2767709" y="2767708"/>
                </a:lnTo>
                <a:lnTo>
                  <a:pt x="0" y="2767708"/>
                </a:lnTo>
                <a:lnTo>
                  <a:pt x="0" y="0"/>
                </a:lnTo>
                <a:close/>
              </a:path>
            </a:pathLst>
          </a:custGeom>
          <a:blipFill rotWithShape="1">
            <a:blip r:embed="rId4">
              <a:alphaModFix/>
            </a:blip>
            <a:stretch>
              <a:fillRect/>
            </a:stretch>
          </a:blipFill>
          <a:ln>
            <a:noFill/>
          </a:ln>
        </p:spPr>
      </p:sp>
      <p:grpSp>
        <p:nvGrpSpPr>
          <p:cNvPr id="245" name="Google Shape;245;p6"/>
          <p:cNvGrpSpPr/>
          <p:nvPr/>
        </p:nvGrpSpPr>
        <p:grpSpPr>
          <a:xfrm>
            <a:off x="16436559" y="3146278"/>
            <a:ext cx="5909992" cy="1383348"/>
            <a:chOff x="0" y="-28575"/>
            <a:chExt cx="1015337" cy="237659"/>
          </a:xfrm>
        </p:grpSpPr>
        <p:sp>
          <p:nvSpPr>
            <p:cNvPr id="246" name="Google Shape;246;p6"/>
            <p:cNvSpPr/>
            <p:nvPr/>
          </p:nvSpPr>
          <p:spPr>
            <a:xfrm>
              <a:off x="0" y="0"/>
              <a:ext cx="1015337" cy="209084"/>
            </a:xfrm>
            <a:custGeom>
              <a:avLst/>
              <a:gdLst/>
              <a:ahLst/>
              <a:cxnLst/>
              <a:rect l="l" t="t" r="r" b="b"/>
              <a:pathLst>
                <a:path w="1015337" h="209084" extrusionOk="0">
                  <a:moveTo>
                    <a:pt x="812137" y="0"/>
                  </a:moveTo>
                  <a:lnTo>
                    <a:pt x="0" y="0"/>
                  </a:lnTo>
                  <a:lnTo>
                    <a:pt x="203200" y="209084"/>
                  </a:lnTo>
                  <a:lnTo>
                    <a:pt x="1015337" y="209084"/>
                  </a:lnTo>
                  <a:lnTo>
                    <a:pt x="812137" y="0"/>
                  </a:lnTo>
                  <a:close/>
                </a:path>
              </a:pathLst>
            </a:custGeom>
            <a:solidFill>
              <a:srgbClr val="000061"/>
            </a:solidFill>
            <a:ln>
              <a:noFill/>
            </a:ln>
          </p:spPr>
        </p:sp>
        <p:sp>
          <p:nvSpPr>
            <p:cNvPr id="247" name="Google Shape;247;p6"/>
            <p:cNvSpPr txBox="1"/>
            <p:nvPr/>
          </p:nvSpPr>
          <p:spPr>
            <a:xfrm>
              <a:off x="101600" y="-28575"/>
              <a:ext cx="812137" cy="237659"/>
            </a:xfrm>
            <a:prstGeom prst="rect">
              <a:avLst/>
            </a:prstGeom>
            <a:noFill/>
            <a:ln>
              <a:noFill/>
            </a:ln>
          </p:spPr>
          <p:txBody>
            <a:bodyPr spcFirstLastPara="1" wrap="square" lIns="50800" tIns="50800" rIns="50800" bIns="50800" anchor="ctr" anchorCtr="0">
              <a:noAutofit/>
            </a:bodyPr>
            <a:lstStyle/>
            <a:p>
              <a:pPr marL="0" marR="0" lvl="0" indent="0" algn="ctr" rtl="0">
                <a:lnSpc>
                  <a:spcPct val="108888"/>
                </a:lnSpc>
                <a:spcBef>
                  <a:spcPts val="0"/>
                </a:spcBef>
                <a:spcAft>
                  <a:spcPts val="0"/>
                </a:spcAft>
                <a:buNone/>
              </a:pPr>
              <a:endParaRPr sz="1800" b="0" i="0" u="none" strike="noStrike" cap="none">
                <a:solidFill>
                  <a:schemeClr val="dk1"/>
                </a:solidFill>
                <a:latin typeface="Calibri"/>
                <a:ea typeface="Calibri"/>
                <a:cs typeface="Calibri"/>
                <a:sym typeface="Calibri"/>
              </a:endParaRPr>
            </a:p>
          </p:txBody>
        </p:sp>
      </p:grpSp>
      <p:sp>
        <p:nvSpPr>
          <p:cNvPr id="248" name="Google Shape;248;p6"/>
          <p:cNvSpPr/>
          <p:nvPr/>
        </p:nvSpPr>
        <p:spPr>
          <a:xfrm flipH="1">
            <a:off x="-721619" y="134355"/>
            <a:ext cx="2727035" cy="487458"/>
          </a:xfrm>
          <a:custGeom>
            <a:avLst/>
            <a:gdLst/>
            <a:ahLst/>
            <a:cxnLst/>
            <a:rect l="l" t="t" r="r" b="b"/>
            <a:pathLst>
              <a:path w="2727035" h="487458" extrusionOk="0">
                <a:moveTo>
                  <a:pt x="2727036" y="0"/>
                </a:moveTo>
                <a:lnTo>
                  <a:pt x="0" y="0"/>
                </a:lnTo>
                <a:lnTo>
                  <a:pt x="0" y="487457"/>
                </a:lnTo>
                <a:lnTo>
                  <a:pt x="2727036" y="487457"/>
                </a:lnTo>
                <a:lnTo>
                  <a:pt x="2727036" y="0"/>
                </a:lnTo>
                <a:close/>
              </a:path>
            </a:pathLst>
          </a:custGeom>
          <a:blipFill rotWithShape="1">
            <a:blip r:embed="rId5">
              <a:alphaModFix/>
            </a:blip>
            <a:stretch>
              <a:fillRect/>
            </a:stretch>
          </a:blipFill>
          <a:ln>
            <a:noFill/>
          </a:ln>
        </p:spPr>
      </p:sp>
      <p:sp>
        <p:nvSpPr>
          <p:cNvPr id="249" name="Google Shape;249;p6"/>
          <p:cNvSpPr/>
          <p:nvPr/>
        </p:nvSpPr>
        <p:spPr>
          <a:xfrm flipH="1">
            <a:off x="16924482" y="3068876"/>
            <a:ext cx="2727035" cy="487458"/>
          </a:xfrm>
          <a:custGeom>
            <a:avLst/>
            <a:gdLst/>
            <a:ahLst/>
            <a:cxnLst/>
            <a:rect l="l" t="t" r="r" b="b"/>
            <a:pathLst>
              <a:path w="2727035" h="487458" extrusionOk="0">
                <a:moveTo>
                  <a:pt x="2727035" y="0"/>
                </a:moveTo>
                <a:lnTo>
                  <a:pt x="0" y="0"/>
                </a:lnTo>
                <a:lnTo>
                  <a:pt x="0" y="487458"/>
                </a:lnTo>
                <a:lnTo>
                  <a:pt x="2727035" y="487458"/>
                </a:lnTo>
                <a:lnTo>
                  <a:pt x="2727035" y="0"/>
                </a:lnTo>
                <a:close/>
              </a:path>
            </a:pathLst>
          </a:custGeom>
          <a:blipFill rotWithShape="1">
            <a:blip r:embed="rId5">
              <a:alphaModFix/>
            </a:blip>
            <a:stretch>
              <a:fillRect/>
            </a:stretch>
          </a:blipFill>
          <a:ln>
            <a:noFill/>
          </a:ln>
        </p:spPr>
      </p:sp>
      <p:sp>
        <p:nvSpPr>
          <p:cNvPr id="250" name="Google Shape;250;p6"/>
          <p:cNvSpPr/>
          <p:nvPr/>
        </p:nvSpPr>
        <p:spPr>
          <a:xfrm>
            <a:off x="4989758" y="141162"/>
            <a:ext cx="8308484" cy="1108901"/>
          </a:xfrm>
          <a:custGeom>
            <a:avLst/>
            <a:gdLst/>
            <a:ahLst/>
            <a:cxnLst/>
            <a:rect l="l" t="t" r="r" b="b"/>
            <a:pathLst>
              <a:path w="8308484" h="1108901" extrusionOk="0">
                <a:moveTo>
                  <a:pt x="0" y="0"/>
                </a:moveTo>
                <a:lnTo>
                  <a:pt x="8308484" y="0"/>
                </a:lnTo>
                <a:lnTo>
                  <a:pt x="8308484" y="1108901"/>
                </a:lnTo>
                <a:lnTo>
                  <a:pt x="0" y="1108901"/>
                </a:lnTo>
                <a:lnTo>
                  <a:pt x="0" y="0"/>
                </a:lnTo>
                <a:close/>
              </a:path>
            </a:pathLst>
          </a:custGeom>
          <a:blipFill rotWithShape="1">
            <a:blip r:embed="rId6">
              <a:alphaModFix/>
            </a:blip>
            <a:stretch>
              <a:fillRect/>
            </a:stretch>
          </a:blipFill>
          <a:ln>
            <a:noFill/>
          </a:ln>
        </p:spPr>
      </p:sp>
      <p:sp>
        <p:nvSpPr>
          <p:cNvPr id="251" name="Google Shape;251;p6"/>
          <p:cNvSpPr/>
          <p:nvPr/>
        </p:nvSpPr>
        <p:spPr>
          <a:xfrm>
            <a:off x="1774079" y="9618070"/>
            <a:ext cx="15830135" cy="646702"/>
          </a:xfrm>
          <a:custGeom>
            <a:avLst/>
            <a:gdLst/>
            <a:ahLst/>
            <a:cxnLst/>
            <a:rect l="l" t="t" r="r" b="b"/>
            <a:pathLst>
              <a:path w="15830135" h="646702" extrusionOk="0">
                <a:moveTo>
                  <a:pt x="0" y="0"/>
                </a:moveTo>
                <a:lnTo>
                  <a:pt x="15830135" y="0"/>
                </a:lnTo>
                <a:lnTo>
                  <a:pt x="15830135" y="646701"/>
                </a:lnTo>
                <a:lnTo>
                  <a:pt x="0" y="646701"/>
                </a:lnTo>
                <a:lnTo>
                  <a:pt x="0" y="0"/>
                </a:lnTo>
                <a:close/>
              </a:path>
            </a:pathLst>
          </a:custGeom>
          <a:blipFill rotWithShape="1">
            <a:blip r:embed="rId7">
              <a:alphaModFix/>
            </a:blip>
            <a:stretch>
              <a:fillRect/>
            </a:stretch>
          </a:blipFill>
          <a:ln>
            <a:noFill/>
          </a:ln>
        </p:spPr>
      </p:sp>
      <p:sp>
        <p:nvSpPr>
          <p:cNvPr id="253" name="Google Shape;253;p6"/>
          <p:cNvSpPr txBox="1"/>
          <p:nvPr/>
        </p:nvSpPr>
        <p:spPr>
          <a:xfrm>
            <a:off x="8621503" y="3730230"/>
            <a:ext cx="1044993" cy="215444"/>
          </a:xfrm>
          <a:prstGeom prst="rect">
            <a:avLst/>
          </a:prstGeom>
          <a:noFill/>
          <a:ln>
            <a:noFill/>
          </a:ln>
        </p:spPr>
        <p:txBody>
          <a:bodyPr spcFirstLastPara="1" wrap="square" lIns="0" tIns="0" rIns="0" bIns="0" anchor="t" anchorCtr="0">
            <a:spAutoFit/>
          </a:bodyPr>
          <a:lstStyle/>
          <a:p>
            <a:pPr marL="0" marR="0" lvl="0" indent="0" algn="ctr" rtl="0">
              <a:lnSpc>
                <a:spcPct val="100000"/>
              </a:lnSpc>
              <a:spcBef>
                <a:spcPts val="0"/>
              </a:spcBef>
              <a:spcAft>
                <a:spcPts val="0"/>
              </a:spcAft>
              <a:buNone/>
            </a:pPr>
            <a:endParaRPr dirty="0"/>
          </a:p>
        </p:txBody>
      </p:sp>
      <p:sp>
        <p:nvSpPr>
          <p:cNvPr id="254" name="Google Shape;254;p6"/>
          <p:cNvSpPr txBox="1"/>
          <p:nvPr/>
        </p:nvSpPr>
        <p:spPr>
          <a:xfrm>
            <a:off x="13575721" y="3730230"/>
            <a:ext cx="1044993" cy="215444"/>
          </a:xfrm>
          <a:prstGeom prst="rect">
            <a:avLst/>
          </a:prstGeom>
          <a:noFill/>
          <a:ln>
            <a:noFill/>
          </a:ln>
        </p:spPr>
        <p:txBody>
          <a:bodyPr spcFirstLastPara="1" wrap="square" lIns="0" tIns="0" rIns="0" bIns="0" anchor="t" anchorCtr="0">
            <a:spAutoFit/>
          </a:bodyPr>
          <a:lstStyle/>
          <a:p>
            <a:pPr marL="0" marR="0" lvl="0" indent="0" algn="ctr" rtl="0">
              <a:lnSpc>
                <a:spcPct val="100000"/>
              </a:lnSpc>
              <a:spcBef>
                <a:spcPts val="0"/>
              </a:spcBef>
              <a:spcAft>
                <a:spcPts val="0"/>
              </a:spcAft>
              <a:buNone/>
            </a:pPr>
            <a:endParaRPr dirty="0"/>
          </a:p>
        </p:txBody>
      </p:sp>
      <p:sp>
        <p:nvSpPr>
          <p:cNvPr id="2" name="Rectangle 1"/>
          <p:cNvSpPr/>
          <p:nvPr/>
        </p:nvSpPr>
        <p:spPr>
          <a:xfrm>
            <a:off x="1928428" y="1228538"/>
            <a:ext cx="14431143" cy="7848302"/>
          </a:xfrm>
          <a:prstGeom prst="rect">
            <a:avLst/>
          </a:prstGeom>
        </p:spPr>
        <p:txBody>
          <a:bodyPr wrap="square">
            <a:spAutoFit/>
          </a:bodyPr>
          <a:lstStyle/>
          <a:p>
            <a:r>
              <a:rPr lang="ro-RO" sz="3600" dirty="0" smtClean="0">
                <a:latin typeface="Times New Roman" pitchFamily="18" charset="0"/>
                <a:cs typeface="Times New Roman" pitchFamily="18" charset="0"/>
              </a:rPr>
              <a:t>   </a:t>
            </a:r>
            <a:r>
              <a:rPr lang="en-US" sz="3600" dirty="0" err="1" smtClean="0">
                <a:latin typeface="Times New Roman" pitchFamily="18" charset="0"/>
                <a:cs typeface="Times New Roman" pitchFamily="18" charset="0"/>
              </a:rPr>
              <a:t>ConsEDU</a:t>
            </a:r>
            <a:r>
              <a:rPr lang="en-US" sz="3600" dirty="0" smtClean="0">
                <a:latin typeface="Times New Roman" pitchFamily="18" charset="0"/>
                <a:cs typeface="Times New Roman" pitchFamily="18" charset="0"/>
              </a:rPr>
              <a:t> </a:t>
            </a:r>
            <a:r>
              <a:rPr lang="en-US" sz="3600" dirty="0" err="1">
                <a:latin typeface="Times New Roman" pitchFamily="18" charset="0"/>
                <a:cs typeface="Times New Roman" pitchFamily="18" charset="0"/>
              </a:rPr>
              <a:t>va</a:t>
            </a:r>
            <a:r>
              <a:rPr lang="en-US" sz="3600" dirty="0">
                <a:latin typeface="Times New Roman" pitchFamily="18" charset="0"/>
                <a:cs typeface="Times New Roman" pitchFamily="18" charset="0"/>
              </a:rPr>
              <a:t> </a:t>
            </a:r>
            <a:r>
              <a:rPr lang="en-US" sz="3600" dirty="0" err="1">
                <a:latin typeface="Times New Roman" pitchFamily="18" charset="0"/>
                <a:cs typeface="Times New Roman" pitchFamily="18" charset="0"/>
              </a:rPr>
              <a:t>dezvolta</a:t>
            </a:r>
            <a:r>
              <a:rPr lang="en-US" sz="3600" dirty="0">
                <a:latin typeface="Times New Roman" pitchFamily="18" charset="0"/>
                <a:cs typeface="Times New Roman" pitchFamily="18" charset="0"/>
              </a:rPr>
              <a:t> </a:t>
            </a:r>
            <a:r>
              <a:rPr lang="ro-RO" sz="3600" dirty="0">
                <a:latin typeface="Times New Roman" pitchFamily="18" charset="0"/>
                <a:cs typeface="Times New Roman" pitchFamily="18" charset="0"/>
              </a:rPr>
              <a:t>Platforma Națională de Consiliere și Orientare în Carieră – un instrument centralizator de resurse în domeniu, sursă de informare a consilierilor școlari, a celorlalți actori din școală și comunitate, cu privire la acțiunile și pașii de parcurs în procesul consilierii și orientării elevilor, respectiv un kit complet de instrumente de lucru - exerciții, aplicații, chestionare, teste de valori, aptitudini și interese etc. creat în acest proiect și care va genera automat rapoarte de consiliere în carieră pentru elevii din anii terminali.</a:t>
            </a:r>
            <a:endParaRPr lang="ro-RO" sz="3600" dirty="0" smtClean="0">
              <a:latin typeface="Times New Roman" pitchFamily="18" charset="0"/>
              <a:cs typeface="Times New Roman" pitchFamily="18" charset="0"/>
            </a:endParaRPr>
          </a:p>
          <a:p>
            <a:r>
              <a:rPr lang="ro-RO" sz="3600" dirty="0" smtClean="0">
                <a:latin typeface="Times New Roman" pitchFamily="18" charset="0"/>
                <a:cs typeface="Times New Roman" pitchFamily="18" charset="0"/>
              </a:rPr>
              <a:t>Tot </a:t>
            </a:r>
            <a:r>
              <a:rPr lang="ro-RO" sz="3600" dirty="0">
                <a:latin typeface="Times New Roman" pitchFamily="18" charset="0"/>
                <a:cs typeface="Times New Roman" pitchFamily="18" charset="0"/>
              </a:rPr>
              <a:t>în cadrul acestui proiect, se va trece la pilotarea modelului </a:t>
            </a:r>
            <a:r>
              <a:rPr lang="ro-RO" sz="3600" i="1" dirty="0">
                <a:latin typeface="Times New Roman" pitchFamily="18" charset="0"/>
                <a:cs typeface="Times New Roman" pitchFamily="18" charset="0"/>
              </a:rPr>
              <a:t>whole school aproach </a:t>
            </a:r>
            <a:r>
              <a:rPr lang="ro-RO" sz="3600" dirty="0">
                <a:latin typeface="Times New Roman" pitchFamily="18" charset="0"/>
                <a:cs typeface="Times New Roman" pitchFamily="18" charset="0"/>
              </a:rPr>
              <a:t>în vederea extinderii la nivel național, prin activități de mentorat.</a:t>
            </a:r>
            <a:r>
              <a:rPr lang="ro-RO" sz="3600" dirty="0">
                <a:solidFill>
                  <a:srgbClr val="7030A0"/>
                </a:solidFill>
                <a:latin typeface="Times New Roman" pitchFamily="18" charset="0"/>
                <a:cs typeface="Times New Roman" pitchFamily="18" charset="0"/>
              </a:rPr>
              <a:t> </a:t>
            </a:r>
            <a:r>
              <a:rPr lang="ro-RO" sz="3600" i="1" dirty="0">
                <a:solidFill>
                  <a:srgbClr val="7030A0"/>
                </a:solidFill>
                <a:latin typeface="Times New Roman" pitchFamily="18" charset="0"/>
                <a:cs typeface="Times New Roman" pitchFamily="18" charset="0"/>
              </a:rPr>
              <a:t>Whole school aproach </a:t>
            </a:r>
            <a:r>
              <a:rPr lang="ro-RO" sz="3600" dirty="0">
                <a:solidFill>
                  <a:srgbClr val="7030A0"/>
                </a:solidFill>
                <a:latin typeface="Times New Roman" pitchFamily="18" charset="0"/>
                <a:cs typeface="Times New Roman" pitchFamily="18" charset="0"/>
              </a:rPr>
              <a:t> </a:t>
            </a:r>
            <a:r>
              <a:rPr lang="ro-RO" sz="3600" dirty="0">
                <a:latin typeface="Times New Roman" pitchFamily="18" charset="0"/>
                <a:cs typeface="Times New Roman" pitchFamily="18" charset="0"/>
              </a:rPr>
              <a:t>are ca idee centrală faptul că toată școala în ansamblul ei participă la educație și schimbare, nu doar profesorul de la catedră, ci profesorii, directorul, profesorul consilier școlar, elevii și părinții, </a:t>
            </a:r>
            <a:r>
              <a:rPr lang="ro-RO" sz="3600" dirty="0">
                <a:solidFill>
                  <a:schemeClr val="bg1"/>
                </a:solidFill>
                <a:latin typeface="Times New Roman" pitchFamily="18" charset="0"/>
                <a:cs typeface="Times New Roman" pitchFamily="18" charset="0"/>
              </a:rPr>
              <a:t>colaborează pe aceleași obiective. </a:t>
            </a:r>
            <a:endParaRPr lang="en-US" sz="3600" dirty="0">
              <a:solidFill>
                <a:schemeClr val="bg1"/>
              </a:solidFill>
              <a:latin typeface="Times New Roman" pitchFamily="18" charset="0"/>
              <a:cs typeface="Times New Roman" pitchFamily="18" charset="0"/>
            </a:endParaRP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rgbClr val="F2F2F2"/>
        </a:solidFill>
        <a:effectLst/>
      </p:bgPr>
    </p:bg>
    <p:spTree>
      <p:nvGrpSpPr>
        <p:cNvPr id="1" name="Shape 264"/>
        <p:cNvGrpSpPr/>
        <p:nvPr/>
      </p:nvGrpSpPr>
      <p:grpSpPr>
        <a:xfrm>
          <a:off x="0" y="0"/>
          <a:ext cx="0" cy="0"/>
          <a:chOff x="0" y="0"/>
          <a:chExt cx="0" cy="0"/>
        </a:xfrm>
      </p:grpSpPr>
      <p:grpSp>
        <p:nvGrpSpPr>
          <p:cNvPr id="265" name="Google Shape;265;p7"/>
          <p:cNvGrpSpPr/>
          <p:nvPr/>
        </p:nvGrpSpPr>
        <p:grpSpPr>
          <a:xfrm>
            <a:off x="-2653649" y="-1231258"/>
            <a:ext cx="8183303" cy="2259958"/>
            <a:chOff x="0" y="-38100"/>
            <a:chExt cx="895054" cy="247184"/>
          </a:xfrm>
        </p:grpSpPr>
        <p:sp>
          <p:nvSpPr>
            <p:cNvPr id="266" name="Google Shape;266;p7"/>
            <p:cNvSpPr/>
            <p:nvPr/>
          </p:nvSpPr>
          <p:spPr>
            <a:xfrm>
              <a:off x="0" y="0"/>
              <a:ext cx="895054" cy="209084"/>
            </a:xfrm>
            <a:custGeom>
              <a:avLst/>
              <a:gdLst/>
              <a:ahLst/>
              <a:cxnLst/>
              <a:rect l="l" t="t" r="r" b="b"/>
              <a:pathLst>
                <a:path w="895054" h="209084" extrusionOk="0">
                  <a:moveTo>
                    <a:pt x="691854" y="0"/>
                  </a:moveTo>
                  <a:lnTo>
                    <a:pt x="0" y="0"/>
                  </a:lnTo>
                  <a:lnTo>
                    <a:pt x="203200" y="209084"/>
                  </a:lnTo>
                  <a:lnTo>
                    <a:pt x="895054" y="209084"/>
                  </a:lnTo>
                  <a:lnTo>
                    <a:pt x="691854" y="0"/>
                  </a:lnTo>
                  <a:close/>
                </a:path>
              </a:pathLst>
            </a:custGeom>
            <a:solidFill>
              <a:srgbClr val="000061"/>
            </a:solidFill>
            <a:ln>
              <a:noFill/>
            </a:ln>
          </p:spPr>
        </p:sp>
        <p:sp>
          <p:nvSpPr>
            <p:cNvPr id="267" name="Google Shape;267;p7"/>
            <p:cNvSpPr txBox="1"/>
            <p:nvPr/>
          </p:nvSpPr>
          <p:spPr>
            <a:xfrm>
              <a:off x="101600" y="-38100"/>
              <a:ext cx="691854" cy="247184"/>
            </a:xfrm>
            <a:prstGeom prst="rect">
              <a:avLst/>
            </a:prstGeom>
            <a:noFill/>
            <a:ln>
              <a:noFill/>
            </a:ln>
          </p:spPr>
          <p:txBody>
            <a:bodyPr spcFirstLastPara="1" wrap="square" lIns="50800" tIns="50800" rIns="50800" bIns="50800" anchor="ctr" anchorCtr="0">
              <a:noAutofit/>
            </a:bodyPr>
            <a:lstStyle/>
            <a:p>
              <a:pPr marL="0" marR="0" lvl="0" indent="0" algn="ctr" rtl="0">
                <a:lnSpc>
                  <a:spcPct val="147722"/>
                </a:lnSpc>
                <a:spcBef>
                  <a:spcPts val="0"/>
                </a:spcBef>
                <a:spcAft>
                  <a:spcPts val="0"/>
                </a:spcAft>
                <a:buNone/>
              </a:pPr>
              <a:endParaRPr sz="1800" b="0" i="0" u="none" strike="noStrike" cap="none">
                <a:solidFill>
                  <a:schemeClr val="dk1"/>
                </a:solidFill>
                <a:latin typeface="Calibri"/>
                <a:ea typeface="Calibri"/>
                <a:cs typeface="Calibri"/>
                <a:sym typeface="Calibri"/>
              </a:endParaRPr>
            </a:p>
          </p:txBody>
        </p:sp>
      </p:grpSp>
      <p:grpSp>
        <p:nvGrpSpPr>
          <p:cNvPr id="268" name="Google Shape;268;p7"/>
          <p:cNvGrpSpPr/>
          <p:nvPr/>
        </p:nvGrpSpPr>
        <p:grpSpPr>
          <a:xfrm>
            <a:off x="3614473" y="-1682575"/>
            <a:ext cx="3830363" cy="2259958"/>
            <a:chOff x="0" y="-38100"/>
            <a:chExt cx="418948" cy="247184"/>
          </a:xfrm>
        </p:grpSpPr>
        <p:sp>
          <p:nvSpPr>
            <p:cNvPr id="269" name="Google Shape;269;p7"/>
            <p:cNvSpPr/>
            <p:nvPr/>
          </p:nvSpPr>
          <p:spPr>
            <a:xfrm>
              <a:off x="0" y="0"/>
              <a:ext cx="418948" cy="209084"/>
            </a:xfrm>
            <a:custGeom>
              <a:avLst/>
              <a:gdLst/>
              <a:ahLst/>
              <a:cxnLst/>
              <a:rect l="l" t="t" r="r" b="b"/>
              <a:pathLst>
                <a:path w="418948" h="209084" extrusionOk="0">
                  <a:moveTo>
                    <a:pt x="215748" y="0"/>
                  </a:moveTo>
                  <a:lnTo>
                    <a:pt x="0" y="0"/>
                  </a:lnTo>
                  <a:lnTo>
                    <a:pt x="203200" y="209084"/>
                  </a:lnTo>
                  <a:lnTo>
                    <a:pt x="418948" y="209084"/>
                  </a:lnTo>
                  <a:lnTo>
                    <a:pt x="215748" y="0"/>
                  </a:lnTo>
                  <a:close/>
                </a:path>
              </a:pathLst>
            </a:custGeom>
            <a:solidFill>
              <a:srgbClr val="0151AF"/>
            </a:solidFill>
            <a:ln>
              <a:noFill/>
            </a:ln>
          </p:spPr>
        </p:sp>
        <p:sp>
          <p:nvSpPr>
            <p:cNvPr id="270" name="Google Shape;270;p7"/>
            <p:cNvSpPr txBox="1"/>
            <p:nvPr/>
          </p:nvSpPr>
          <p:spPr>
            <a:xfrm>
              <a:off x="101600" y="-38100"/>
              <a:ext cx="215748" cy="247184"/>
            </a:xfrm>
            <a:prstGeom prst="rect">
              <a:avLst/>
            </a:prstGeom>
            <a:noFill/>
            <a:ln>
              <a:noFill/>
            </a:ln>
          </p:spPr>
          <p:txBody>
            <a:bodyPr spcFirstLastPara="1" wrap="square" lIns="50800" tIns="50800" rIns="50800" bIns="50800" anchor="ctr" anchorCtr="0">
              <a:noAutofit/>
            </a:bodyPr>
            <a:lstStyle/>
            <a:p>
              <a:pPr marL="0" marR="0" lvl="0" indent="0" algn="ctr" rtl="0">
                <a:lnSpc>
                  <a:spcPct val="147722"/>
                </a:lnSpc>
                <a:spcBef>
                  <a:spcPts val="0"/>
                </a:spcBef>
                <a:spcAft>
                  <a:spcPts val="0"/>
                </a:spcAft>
                <a:buNone/>
              </a:pPr>
              <a:endParaRPr sz="1800" b="0" i="0" u="none" strike="noStrike" cap="none">
                <a:solidFill>
                  <a:schemeClr val="dk1"/>
                </a:solidFill>
                <a:latin typeface="Calibri"/>
                <a:ea typeface="Calibri"/>
                <a:cs typeface="Calibri"/>
                <a:sym typeface="Calibri"/>
              </a:endParaRPr>
            </a:p>
          </p:txBody>
        </p:sp>
      </p:grpSp>
      <p:grpSp>
        <p:nvGrpSpPr>
          <p:cNvPr id="271" name="Google Shape;271;p7"/>
          <p:cNvGrpSpPr/>
          <p:nvPr/>
        </p:nvGrpSpPr>
        <p:grpSpPr>
          <a:xfrm>
            <a:off x="11974905" y="8957107"/>
            <a:ext cx="8183303" cy="2259958"/>
            <a:chOff x="0" y="-38100"/>
            <a:chExt cx="895054" cy="247184"/>
          </a:xfrm>
        </p:grpSpPr>
        <p:sp>
          <p:nvSpPr>
            <p:cNvPr id="272" name="Google Shape;272;p7"/>
            <p:cNvSpPr/>
            <p:nvPr/>
          </p:nvSpPr>
          <p:spPr>
            <a:xfrm>
              <a:off x="0" y="0"/>
              <a:ext cx="895054" cy="209084"/>
            </a:xfrm>
            <a:custGeom>
              <a:avLst/>
              <a:gdLst/>
              <a:ahLst/>
              <a:cxnLst/>
              <a:rect l="l" t="t" r="r" b="b"/>
              <a:pathLst>
                <a:path w="895054" h="209084" extrusionOk="0">
                  <a:moveTo>
                    <a:pt x="691854" y="0"/>
                  </a:moveTo>
                  <a:lnTo>
                    <a:pt x="0" y="0"/>
                  </a:lnTo>
                  <a:lnTo>
                    <a:pt x="203200" y="209084"/>
                  </a:lnTo>
                  <a:lnTo>
                    <a:pt x="895054" y="209084"/>
                  </a:lnTo>
                  <a:lnTo>
                    <a:pt x="691854" y="0"/>
                  </a:lnTo>
                  <a:close/>
                </a:path>
              </a:pathLst>
            </a:custGeom>
            <a:solidFill>
              <a:srgbClr val="000061"/>
            </a:solidFill>
            <a:ln>
              <a:noFill/>
            </a:ln>
          </p:spPr>
        </p:sp>
        <p:sp>
          <p:nvSpPr>
            <p:cNvPr id="273" name="Google Shape;273;p7"/>
            <p:cNvSpPr txBox="1"/>
            <p:nvPr/>
          </p:nvSpPr>
          <p:spPr>
            <a:xfrm>
              <a:off x="101600" y="-38100"/>
              <a:ext cx="691854" cy="247184"/>
            </a:xfrm>
            <a:prstGeom prst="rect">
              <a:avLst/>
            </a:prstGeom>
            <a:noFill/>
            <a:ln>
              <a:noFill/>
            </a:ln>
          </p:spPr>
          <p:txBody>
            <a:bodyPr spcFirstLastPara="1" wrap="square" lIns="50800" tIns="50800" rIns="50800" bIns="50800" anchor="ctr" anchorCtr="0">
              <a:noAutofit/>
            </a:bodyPr>
            <a:lstStyle/>
            <a:p>
              <a:pPr marL="0" marR="0" lvl="0" indent="0" algn="ctr" rtl="0">
                <a:lnSpc>
                  <a:spcPct val="147722"/>
                </a:lnSpc>
                <a:spcBef>
                  <a:spcPts val="0"/>
                </a:spcBef>
                <a:spcAft>
                  <a:spcPts val="0"/>
                </a:spcAft>
                <a:buNone/>
              </a:pPr>
              <a:endParaRPr sz="1800" b="0" i="0" u="none" strike="noStrike" cap="none">
                <a:solidFill>
                  <a:schemeClr val="dk1"/>
                </a:solidFill>
                <a:latin typeface="Calibri"/>
                <a:ea typeface="Calibri"/>
                <a:cs typeface="Calibri"/>
                <a:sym typeface="Calibri"/>
              </a:endParaRPr>
            </a:p>
          </p:txBody>
        </p:sp>
      </p:grpSp>
      <p:sp>
        <p:nvSpPr>
          <p:cNvPr id="274" name="Google Shape;274;p7"/>
          <p:cNvSpPr/>
          <p:nvPr/>
        </p:nvSpPr>
        <p:spPr>
          <a:xfrm flipH="1">
            <a:off x="1028700" y="784971"/>
            <a:ext cx="2727035" cy="487458"/>
          </a:xfrm>
          <a:custGeom>
            <a:avLst/>
            <a:gdLst/>
            <a:ahLst/>
            <a:cxnLst/>
            <a:rect l="l" t="t" r="r" b="b"/>
            <a:pathLst>
              <a:path w="2727035" h="487458" extrusionOk="0">
                <a:moveTo>
                  <a:pt x="2727035" y="0"/>
                </a:moveTo>
                <a:lnTo>
                  <a:pt x="0" y="0"/>
                </a:lnTo>
                <a:lnTo>
                  <a:pt x="0" y="487458"/>
                </a:lnTo>
                <a:lnTo>
                  <a:pt x="2727035" y="487458"/>
                </a:lnTo>
                <a:lnTo>
                  <a:pt x="2727035" y="0"/>
                </a:lnTo>
                <a:close/>
              </a:path>
            </a:pathLst>
          </a:custGeom>
          <a:blipFill rotWithShape="1">
            <a:blip r:embed="rId3">
              <a:alphaModFix/>
            </a:blip>
            <a:stretch>
              <a:fillRect/>
            </a:stretch>
          </a:blipFill>
          <a:ln>
            <a:noFill/>
          </a:ln>
        </p:spPr>
      </p:sp>
      <p:sp>
        <p:nvSpPr>
          <p:cNvPr id="275" name="Google Shape;275;p7"/>
          <p:cNvSpPr/>
          <p:nvPr/>
        </p:nvSpPr>
        <p:spPr>
          <a:xfrm flipH="1">
            <a:off x="15025788" y="9061719"/>
            <a:ext cx="2727035" cy="487458"/>
          </a:xfrm>
          <a:custGeom>
            <a:avLst/>
            <a:gdLst/>
            <a:ahLst/>
            <a:cxnLst/>
            <a:rect l="l" t="t" r="r" b="b"/>
            <a:pathLst>
              <a:path w="2727035" h="487458" extrusionOk="0">
                <a:moveTo>
                  <a:pt x="2727035" y="0"/>
                </a:moveTo>
                <a:lnTo>
                  <a:pt x="0" y="0"/>
                </a:lnTo>
                <a:lnTo>
                  <a:pt x="0" y="487458"/>
                </a:lnTo>
                <a:lnTo>
                  <a:pt x="2727035" y="487458"/>
                </a:lnTo>
                <a:lnTo>
                  <a:pt x="2727035" y="0"/>
                </a:lnTo>
                <a:close/>
              </a:path>
            </a:pathLst>
          </a:custGeom>
          <a:blipFill rotWithShape="1">
            <a:blip r:embed="rId3">
              <a:alphaModFix/>
            </a:blip>
            <a:stretch>
              <a:fillRect/>
            </a:stretch>
          </a:blipFill>
          <a:ln>
            <a:noFill/>
          </a:ln>
        </p:spPr>
      </p:sp>
      <p:grpSp>
        <p:nvGrpSpPr>
          <p:cNvPr id="276" name="Google Shape;276;p7"/>
          <p:cNvGrpSpPr/>
          <p:nvPr/>
        </p:nvGrpSpPr>
        <p:grpSpPr>
          <a:xfrm>
            <a:off x="9701631" y="9252323"/>
            <a:ext cx="3830363" cy="2259958"/>
            <a:chOff x="0" y="-38100"/>
            <a:chExt cx="418948" cy="247184"/>
          </a:xfrm>
        </p:grpSpPr>
        <p:sp>
          <p:nvSpPr>
            <p:cNvPr id="277" name="Google Shape;277;p7"/>
            <p:cNvSpPr/>
            <p:nvPr/>
          </p:nvSpPr>
          <p:spPr>
            <a:xfrm>
              <a:off x="0" y="0"/>
              <a:ext cx="418948" cy="209084"/>
            </a:xfrm>
            <a:custGeom>
              <a:avLst/>
              <a:gdLst/>
              <a:ahLst/>
              <a:cxnLst/>
              <a:rect l="l" t="t" r="r" b="b"/>
              <a:pathLst>
                <a:path w="418948" h="209084" extrusionOk="0">
                  <a:moveTo>
                    <a:pt x="215748" y="0"/>
                  </a:moveTo>
                  <a:lnTo>
                    <a:pt x="0" y="0"/>
                  </a:lnTo>
                  <a:lnTo>
                    <a:pt x="203200" y="209084"/>
                  </a:lnTo>
                  <a:lnTo>
                    <a:pt x="418948" y="209084"/>
                  </a:lnTo>
                  <a:lnTo>
                    <a:pt x="215748" y="0"/>
                  </a:lnTo>
                  <a:close/>
                </a:path>
              </a:pathLst>
            </a:custGeom>
            <a:solidFill>
              <a:srgbClr val="0151AF"/>
            </a:solidFill>
            <a:ln>
              <a:noFill/>
            </a:ln>
          </p:spPr>
        </p:sp>
        <p:sp>
          <p:nvSpPr>
            <p:cNvPr id="278" name="Google Shape;278;p7"/>
            <p:cNvSpPr txBox="1"/>
            <p:nvPr/>
          </p:nvSpPr>
          <p:spPr>
            <a:xfrm>
              <a:off x="101600" y="-38100"/>
              <a:ext cx="215748" cy="247184"/>
            </a:xfrm>
            <a:prstGeom prst="rect">
              <a:avLst/>
            </a:prstGeom>
            <a:noFill/>
            <a:ln>
              <a:noFill/>
            </a:ln>
          </p:spPr>
          <p:txBody>
            <a:bodyPr spcFirstLastPara="1" wrap="square" lIns="50800" tIns="50800" rIns="50800" bIns="50800" anchor="ctr" anchorCtr="0">
              <a:noAutofit/>
            </a:bodyPr>
            <a:lstStyle/>
            <a:p>
              <a:pPr marL="0" marR="0" lvl="0" indent="0" algn="ctr" rtl="0">
                <a:lnSpc>
                  <a:spcPct val="147722"/>
                </a:lnSpc>
                <a:spcBef>
                  <a:spcPts val="0"/>
                </a:spcBef>
                <a:spcAft>
                  <a:spcPts val="0"/>
                </a:spcAft>
                <a:buNone/>
              </a:pPr>
              <a:endParaRPr sz="1800" b="0" i="0" u="none" strike="noStrike" cap="none">
                <a:solidFill>
                  <a:schemeClr val="dk1"/>
                </a:solidFill>
                <a:latin typeface="Calibri"/>
                <a:ea typeface="Calibri"/>
                <a:cs typeface="Calibri"/>
                <a:sym typeface="Calibri"/>
              </a:endParaRPr>
            </a:p>
          </p:txBody>
        </p:sp>
      </p:grpSp>
      <p:grpSp>
        <p:nvGrpSpPr>
          <p:cNvPr id="279" name="Google Shape;279;p7"/>
          <p:cNvGrpSpPr/>
          <p:nvPr/>
        </p:nvGrpSpPr>
        <p:grpSpPr>
          <a:xfrm>
            <a:off x="-1171708" y="784971"/>
            <a:ext cx="22405041" cy="9018657"/>
            <a:chOff x="0" y="-38100"/>
            <a:chExt cx="5900916" cy="1275893"/>
          </a:xfrm>
        </p:grpSpPr>
        <p:sp>
          <p:nvSpPr>
            <p:cNvPr id="280" name="Google Shape;280;p7"/>
            <p:cNvSpPr/>
            <p:nvPr/>
          </p:nvSpPr>
          <p:spPr>
            <a:xfrm>
              <a:off x="0" y="0"/>
              <a:ext cx="5900916" cy="1237793"/>
            </a:xfrm>
            <a:custGeom>
              <a:avLst/>
              <a:gdLst/>
              <a:ahLst/>
              <a:cxnLst/>
              <a:rect l="l" t="t" r="r" b="b"/>
              <a:pathLst>
                <a:path w="5900916" h="1237793" extrusionOk="0">
                  <a:moveTo>
                    <a:pt x="0" y="0"/>
                  </a:moveTo>
                  <a:lnTo>
                    <a:pt x="5900916" y="0"/>
                  </a:lnTo>
                  <a:lnTo>
                    <a:pt x="5900916" y="1237793"/>
                  </a:lnTo>
                  <a:lnTo>
                    <a:pt x="0" y="1237793"/>
                  </a:lnTo>
                  <a:close/>
                </a:path>
              </a:pathLst>
            </a:custGeom>
            <a:solidFill>
              <a:srgbClr val="E7E8E9"/>
            </a:solidFill>
            <a:ln>
              <a:noFill/>
            </a:ln>
          </p:spPr>
        </p:sp>
        <p:sp>
          <p:nvSpPr>
            <p:cNvPr id="281" name="Google Shape;281;p7"/>
            <p:cNvSpPr txBox="1"/>
            <p:nvPr/>
          </p:nvSpPr>
          <p:spPr>
            <a:xfrm>
              <a:off x="0" y="-38100"/>
              <a:ext cx="5900916" cy="1275893"/>
            </a:xfrm>
            <a:prstGeom prst="rect">
              <a:avLst/>
            </a:prstGeom>
            <a:noFill/>
            <a:ln>
              <a:noFill/>
            </a:ln>
          </p:spPr>
          <p:txBody>
            <a:bodyPr spcFirstLastPara="1" wrap="square" lIns="50800" tIns="50800" rIns="50800" bIns="50800" anchor="ctr" anchorCtr="0">
              <a:noAutofit/>
            </a:bodyPr>
            <a:lstStyle/>
            <a:p>
              <a:pPr marL="0" marR="0" lvl="0" indent="0" algn="ctr" rtl="0">
                <a:lnSpc>
                  <a:spcPct val="147722"/>
                </a:lnSpc>
                <a:spcBef>
                  <a:spcPts val="0"/>
                </a:spcBef>
                <a:spcAft>
                  <a:spcPts val="0"/>
                </a:spcAft>
                <a:buNone/>
              </a:pPr>
              <a:endParaRPr sz="1800" b="0" i="0" u="none" strike="noStrike" cap="none">
                <a:solidFill>
                  <a:schemeClr val="dk1"/>
                </a:solidFill>
                <a:latin typeface="Calibri"/>
                <a:ea typeface="Calibri"/>
                <a:cs typeface="Calibri"/>
                <a:sym typeface="Calibri"/>
              </a:endParaRPr>
            </a:p>
          </p:txBody>
        </p:sp>
      </p:grpSp>
      <p:grpSp>
        <p:nvGrpSpPr>
          <p:cNvPr id="282" name="Google Shape;282;p7"/>
          <p:cNvGrpSpPr/>
          <p:nvPr/>
        </p:nvGrpSpPr>
        <p:grpSpPr>
          <a:xfrm>
            <a:off x="8054692" y="306996"/>
            <a:ext cx="12515212" cy="1754206"/>
            <a:chOff x="0" y="-38100"/>
            <a:chExt cx="1763512" cy="247184"/>
          </a:xfrm>
        </p:grpSpPr>
        <p:sp>
          <p:nvSpPr>
            <p:cNvPr id="283" name="Google Shape;283;p7"/>
            <p:cNvSpPr/>
            <p:nvPr/>
          </p:nvSpPr>
          <p:spPr>
            <a:xfrm>
              <a:off x="0" y="0"/>
              <a:ext cx="1763512" cy="209084"/>
            </a:xfrm>
            <a:custGeom>
              <a:avLst/>
              <a:gdLst/>
              <a:ahLst/>
              <a:cxnLst/>
              <a:rect l="l" t="t" r="r" b="b"/>
              <a:pathLst>
                <a:path w="1763512" h="209084" extrusionOk="0">
                  <a:moveTo>
                    <a:pt x="1560312" y="0"/>
                  </a:moveTo>
                  <a:lnTo>
                    <a:pt x="0" y="0"/>
                  </a:lnTo>
                  <a:lnTo>
                    <a:pt x="203200" y="209084"/>
                  </a:lnTo>
                  <a:lnTo>
                    <a:pt x="1763512" y="209084"/>
                  </a:lnTo>
                  <a:lnTo>
                    <a:pt x="1560312" y="0"/>
                  </a:lnTo>
                  <a:close/>
                </a:path>
              </a:pathLst>
            </a:custGeom>
            <a:solidFill>
              <a:srgbClr val="000061"/>
            </a:solidFill>
            <a:ln>
              <a:noFill/>
            </a:ln>
          </p:spPr>
        </p:sp>
        <p:sp>
          <p:nvSpPr>
            <p:cNvPr id="284" name="Google Shape;284;p7"/>
            <p:cNvSpPr txBox="1"/>
            <p:nvPr/>
          </p:nvSpPr>
          <p:spPr>
            <a:xfrm>
              <a:off x="101600" y="-38100"/>
              <a:ext cx="1560312" cy="247184"/>
            </a:xfrm>
            <a:prstGeom prst="rect">
              <a:avLst/>
            </a:prstGeom>
            <a:noFill/>
            <a:ln>
              <a:noFill/>
            </a:ln>
          </p:spPr>
          <p:txBody>
            <a:bodyPr spcFirstLastPara="1" wrap="square" lIns="50800" tIns="50800" rIns="50800" bIns="50800" anchor="ctr" anchorCtr="0">
              <a:noAutofit/>
            </a:bodyPr>
            <a:lstStyle/>
            <a:p>
              <a:pPr marL="0" marR="0" lvl="0" indent="0" algn="ctr" rtl="0">
                <a:lnSpc>
                  <a:spcPct val="147722"/>
                </a:lnSpc>
                <a:spcBef>
                  <a:spcPts val="0"/>
                </a:spcBef>
                <a:spcAft>
                  <a:spcPts val="0"/>
                </a:spcAft>
                <a:buNone/>
              </a:pPr>
              <a:endParaRPr sz="1800" b="0" i="0" u="none" strike="noStrike" cap="none">
                <a:solidFill>
                  <a:schemeClr val="dk1"/>
                </a:solidFill>
                <a:latin typeface="Calibri"/>
                <a:ea typeface="Calibri"/>
                <a:cs typeface="Calibri"/>
                <a:sym typeface="Calibri"/>
              </a:endParaRPr>
            </a:p>
          </p:txBody>
        </p:sp>
      </p:grpSp>
      <p:sp>
        <p:nvSpPr>
          <p:cNvPr id="286" name="Google Shape;286;p7"/>
          <p:cNvSpPr/>
          <p:nvPr/>
        </p:nvSpPr>
        <p:spPr>
          <a:xfrm>
            <a:off x="-3603908" y="8319809"/>
            <a:ext cx="12515212" cy="1483819"/>
          </a:xfrm>
          <a:custGeom>
            <a:avLst/>
            <a:gdLst/>
            <a:ahLst/>
            <a:cxnLst/>
            <a:rect l="l" t="t" r="r" b="b"/>
            <a:pathLst>
              <a:path w="1763512" h="209084" extrusionOk="0">
                <a:moveTo>
                  <a:pt x="1560312" y="0"/>
                </a:moveTo>
                <a:lnTo>
                  <a:pt x="0" y="0"/>
                </a:lnTo>
                <a:lnTo>
                  <a:pt x="203200" y="209084"/>
                </a:lnTo>
                <a:lnTo>
                  <a:pt x="1763512" y="209084"/>
                </a:lnTo>
                <a:lnTo>
                  <a:pt x="1560312" y="0"/>
                </a:lnTo>
                <a:close/>
              </a:path>
            </a:pathLst>
          </a:custGeom>
          <a:solidFill>
            <a:srgbClr val="000061"/>
          </a:solidFill>
          <a:ln>
            <a:noFill/>
          </a:ln>
        </p:spPr>
      </p:sp>
      <p:grpSp>
        <p:nvGrpSpPr>
          <p:cNvPr id="288" name="Google Shape;288;p7"/>
          <p:cNvGrpSpPr/>
          <p:nvPr/>
        </p:nvGrpSpPr>
        <p:grpSpPr>
          <a:xfrm>
            <a:off x="-3015942" y="8888656"/>
            <a:ext cx="9621392" cy="299901"/>
            <a:chOff x="0" y="-38100"/>
            <a:chExt cx="7930154" cy="247184"/>
          </a:xfrm>
        </p:grpSpPr>
        <p:sp>
          <p:nvSpPr>
            <p:cNvPr id="289" name="Google Shape;289;p7"/>
            <p:cNvSpPr/>
            <p:nvPr/>
          </p:nvSpPr>
          <p:spPr>
            <a:xfrm>
              <a:off x="0" y="0"/>
              <a:ext cx="7930154" cy="209084"/>
            </a:xfrm>
            <a:custGeom>
              <a:avLst/>
              <a:gdLst/>
              <a:ahLst/>
              <a:cxnLst/>
              <a:rect l="l" t="t" r="r" b="b"/>
              <a:pathLst>
                <a:path w="7930154" h="209084" extrusionOk="0">
                  <a:moveTo>
                    <a:pt x="7726954" y="0"/>
                  </a:moveTo>
                  <a:lnTo>
                    <a:pt x="0" y="0"/>
                  </a:lnTo>
                  <a:lnTo>
                    <a:pt x="203200" y="209084"/>
                  </a:lnTo>
                  <a:lnTo>
                    <a:pt x="7930154" y="209084"/>
                  </a:lnTo>
                  <a:lnTo>
                    <a:pt x="7726954" y="0"/>
                  </a:lnTo>
                  <a:close/>
                </a:path>
              </a:pathLst>
            </a:custGeom>
            <a:solidFill>
              <a:srgbClr val="059D05"/>
            </a:solidFill>
            <a:ln>
              <a:noFill/>
            </a:ln>
          </p:spPr>
        </p:sp>
        <p:sp>
          <p:nvSpPr>
            <p:cNvPr id="290" name="Google Shape;290;p7"/>
            <p:cNvSpPr txBox="1"/>
            <p:nvPr/>
          </p:nvSpPr>
          <p:spPr>
            <a:xfrm>
              <a:off x="101600" y="-38100"/>
              <a:ext cx="7726954" cy="247184"/>
            </a:xfrm>
            <a:prstGeom prst="rect">
              <a:avLst/>
            </a:prstGeom>
            <a:noFill/>
            <a:ln>
              <a:noFill/>
            </a:ln>
          </p:spPr>
          <p:txBody>
            <a:bodyPr spcFirstLastPara="1" wrap="square" lIns="50800" tIns="50800" rIns="50800" bIns="50800" anchor="ctr" anchorCtr="0">
              <a:noAutofit/>
            </a:bodyPr>
            <a:lstStyle/>
            <a:p>
              <a:pPr marL="0" marR="0" lvl="0" indent="0" algn="ctr" rtl="0">
                <a:lnSpc>
                  <a:spcPct val="147722"/>
                </a:lnSpc>
                <a:spcBef>
                  <a:spcPts val="0"/>
                </a:spcBef>
                <a:spcAft>
                  <a:spcPts val="0"/>
                </a:spcAft>
                <a:buNone/>
              </a:pPr>
              <a:endParaRPr sz="1800" b="0" i="0" u="none" strike="noStrike" cap="none">
                <a:solidFill>
                  <a:schemeClr val="dk1"/>
                </a:solidFill>
                <a:latin typeface="Calibri"/>
                <a:ea typeface="Calibri"/>
                <a:cs typeface="Calibri"/>
                <a:sym typeface="Calibri"/>
              </a:endParaRPr>
            </a:p>
          </p:txBody>
        </p:sp>
      </p:grpSp>
      <p:grpSp>
        <p:nvGrpSpPr>
          <p:cNvPr id="291" name="Google Shape;291;p7"/>
          <p:cNvGrpSpPr/>
          <p:nvPr/>
        </p:nvGrpSpPr>
        <p:grpSpPr>
          <a:xfrm>
            <a:off x="9595973" y="1099365"/>
            <a:ext cx="9621392" cy="299901"/>
            <a:chOff x="0" y="-38100"/>
            <a:chExt cx="7930154" cy="247184"/>
          </a:xfrm>
        </p:grpSpPr>
        <p:sp>
          <p:nvSpPr>
            <p:cNvPr id="292" name="Google Shape;292;p7"/>
            <p:cNvSpPr/>
            <p:nvPr/>
          </p:nvSpPr>
          <p:spPr>
            <a:xfrm>
              <a:off x="0" y="0"/>
              <a:ext cx="7930154" cy="209084"/>
            </a:xfrm>
            <a:custGeom>
              <a:avLst/>
              <a:gdLst/>
              <a:ahLst/>
              <a:cxnLst/>
              <a:rect l="l" t="t" r="r" b="b"/>
              <a:pathLst>
                <a:path w="7930154" h="209084" extrusionOk="0">
                  <a:moveTo>
                    <a:pt x="7726954" y="0"/>
                  </a:moveTo>
                  <a:lnTo>
                    <a:pt x="0" y="0"/>
                  </a:lnTo>
                  <a:lnTo>
                    <a:pt x="203200" y="209084"/>
                  </a:lnTo>
                  <a:lnTo>
                    <a:pt x="7930154" y="209084"/>
                  </a:lnTo>
                  <a:lnTo>
                    <a:pt x="7726954" y="0"/>
                  </a:lnTo>
                  <a:close/>
                </a:path>
              </a:pathLst>
            </a:custGeom>
            <a:solidFill>
              <a:srgbClr val="059D05"/>
            </a:solidFill>
            <a:ln>
              <a:noFill/>
            </a:ln>
          </p:spPr>
        </p:sp>
        <p:sp>
          <p:nvSpPr>
            <p:cNvPr id="293" name="Google Shape;293;p7"/>
            <p:cNvSpPr txBox="1"/>
            <p:nvPr/>
          </p:nvSpPr>
          <p:spPr>
            <a:xfrm>
              <a:off x="101600" y="-38100"/>
              <a:ext cx="7726954" cy="247184"/>
            </a:xfrm>
            <a:prstGeom prst="rect">
              <a:avLst/>
            </a:prstGeom>
            <a:noFill/>
            <a:ln>
              <a:noFill/>
            </a:ln>
          </p:spPr>
          <p:txBody>
            <a:bodyPr spcFirstLastPara="1" wrap="square" lIns="50800" tIns="50800" rIns="50800" bIns="50800" anchor="ctr" anchorCtr="0">
              <a:noAutofit/>
            </a:bodyPr>
            <a:lstStyle/>
            <a:p>
              <a:pPr marL="0" marR="0" lvl="0" indent="0" algn="ctr" rtl="0">
                <a:lnSpc>
                  <a:spcPct val="147722"/>
                </a:lnSpc>
                <a:spcBef>
                  <a:spcPts val="0"/>
                </a:spcBef>
                <a:spcAft>
                  <a:spcPts val="0"/>
                </a:spcAft>
                <a:buNone/>
              </a:pPr>
              <a:endParaRPr sz="1800" b="0" i="0" u="none" strike="noStrike" cap="none">
                <a:solidFill>
                  <a:schemeClr val="dk1"/>
                </a:solidFill>
                <a:latin typeface="Calibri"/>
                <a:ea typeface="Calibri"/>
                <a:cs typeface="Calibri"/>
                <a:sym typeface="Calibri"/>
              </a:endParaRPr>
            </a:p>
          </p:txBody>
        </p:sp>
      </p:grpSp>
      <p:sp>
        <p:nvSpPr>
          <p:cNvPr id="294" name="Google Shape;294;p7"/>
          <p:cNvSpPr/>
          <p:nvPr/>
        </p:nvSpPr>
        <p:spPr>
          <a:xfrm>
            <a:off x="251684" y="1356713"/>
            <a:ext cx="8308484" cy="1108901"/>
          </a:xfrm>
          <a:custGeom>
            <a:avLst/>
            <a:gdLst/>
            <a:ahLst/>
            <a:cxnLst/>
            <a:rect l="l" t="t" r="r" b="b"/>
            <a:pathLst>
              <a:path w="8308484" h="1108901" extrusionOk="0">
                <a:moveTo>
                  <a:pt x="0" y="0"/>
                </a:moveTo>
                <a:lnTo>
                  <a:pt x="8308484" y="0"/>
                </a:lnTo>
                <a:lnTo>
                  <a:pt x="8308484" y="1108901"/>
                </a:lnTo>
                <a:lnTo>
                  <a:pt x="0" y="1108901"/>
                </a:lnTo>
                <a:lnTo>
                  <a:pt x="0" y="0"/>
                </a:lnTo>
                <a:close/>
              </a:path>
            </a:pathLst>
          </a:custGeom>
          <a:blipFill rotWithShape="1">
            <a:blip r:embed="rId4">
              <a:alphaModFix/>
            </a:blip>
            <a:stretch>
              <a:fillRect/>
            </a:stretch>
          </a:blipFill>
          <a:ln>
            <a:noFill/>
          </a:ln>
        </p:spPr>
      </p:sp>
      <p:sp>
        <p:nvSpPr>
          <p:cNvPr id="295" name="Google Shape;295;p7"/>
          <p:cNvSpPr/>
          <p:nvPr/>
        </p:nvSpPr>
        <p:spPr>
          <a:xfrm>
            <a:off x="0" y="8194902"/>
            <a:ext cx="18288000" cy="747112"/>
          </a:xfrm>
          <a:custGeom>
            <a:avLst/>
            <a:gdLst/>
            <a:ahLst/>
            <a:cxnLst/>
            <a:rect l="l" t="t" r="r" b="b"/>
            <a:pathLst>
              <a:path w="18288000" h="747112" extrusionOk="0">
                <a:moveTo>
                  <a:pt x="0" y="0"/>
                </a:moveTo>
                <a:lnTo>
                  <a:pt x="18288000" y="0"/>
                </a:lnTo>
                <a:lnTo>
                  <a:pt x="18288000" y="747111"/>
                </a:lnTo>
                <a:lnTo>
                  <a:pt x="0" y="747111"/>
                </a:lnTo>
                <a:lnTo>
                  <a:pt x="0" y="0"/>
                </a:lnTo>
                <a:close/>
              </a:path>
            </a:pathLst>
          </a:custGeom>
          <a:blipFill rotWithShape="1">
            <a:blip r:embed="rId5">
              <a:alphaModFix/>
            </a:blip>
            <a:stretch>
              <a:fillRect/>
            </a:stretch>
          </a:blipFill>
          <a:ln>
            <a:noFill/>
          </a:ln>
        </p:spPr>
      </p:sp>
      <p:sp>
        <p:nvSpPr>
          <p:cNvPr id="296" name="Google Shape;296;p7"/>
          <p:cNvSpPr/>
          <p:nvPr/>
        </p:nvSpPr>
        <p:spPr>
          <a:xfrm>
            <a:off x="12505828" y="2239188"/>
            <a:ext cx="6080621" cy="6080621"/>
          </a:xfrm>
          <a:custGeom>
            <a:avLst/>
            <a:gdLst/>
            <a:ahLst/>
            <a:cxnLst/>
            <a:rect l="l" t="t" r="r" b="b"/>
            <a:pathLst>
              <a:path w="6080621" h="6080621" extrusionOk="0">
                <a:moveTo>
                  <a:pt x="0" y="0"/>
                </a:moveTo>
                <a:lnTo>
                  <a:pt x="6080621" y="0"/>
                </a:lnTo>
                <a:lnTo>
                  <a:pt x="6080621" y="6080621"/>
                </a:lnTo>
                <a:lnTo>
                  <a:pt x="0" y="6080621"/>
                </a:lnTo>
                <a:lnTo>
                  <a:pt x="0" y="0"/>
                </a:lnTo>
                <a:close/>
              </a:path>
            </a:pathLst>
          </a:custGeom>
          <a:blipFill rotWithShape="1">
            <a:blip r:embed="rId6">
              <a:alphaModFix/>
            </a:blip>
            <a:stretch>
              <a:fillRect/>
            </a:stretch>
          </a:blipFill>
          <a:ln>
            <a:noFill/>
          </a:ln>
        </p:spPr>
      </p:sp>
      <p:sp>
        <p:nvSpPr>
          <p:cNvPr id="298" name="Google Shape;298;p7"/>
          <p:cNvSpPr txBox="1"/>
          <p:nvPr/>
        </p:nvSpPr>
        <p:spPr>
          <a:xfrm>
            <a:off x="251684" y="2950073"/>
            <a:ext cx="13464316" cy="5515356"/>
          </a:xfrm>
          <a:prstGeom prst="rect">
            <a:avLst/>
          </a:prstGeom>
          <a:noFill/>
          <a:ln>
            <a:noFill/>
          </a:ln>
        </p:spPr>
        <p:txBody>
          <a:bodyPr spcFirstLastPara="1" wrap="square" lIns="0" tIns="0" rIns="0" bIns="0" anchor="t" anchorCtr="0">
            <a:spAutoFit/>
          </a:bodyPr>
          <a:lstStyle/>
          <a:p>
            <a:pPr lvl="0">
              <a:lnSpc>
                <a:spcPct val="140010"/>
              </a:lnSpc>
            </a:pPr>
            <a:r>
              <a:rPr lang="ro-RO" sz="2800" dirty="0" smtClean="0">
                <a:latin typeface="Times New Roman" pitchFamily="18" charset="0"/>
                <a:cs typeface="Times New Roman" pitchFamily="18" charset="0"/>
              </a:rPr>
              <a:t>         P</a:t>
            </a:r>
            <a:r>
              <a:rPr lang="en-US" sz="2800" dirty="0" err="1" smtClean="0">
                <a:latin typeface="Times New Roman" pitchFamily="18" charset="0"/>
                <a:cs typeface="Times New Roman" pitchFamily="18" charset="0"/>
              </a:rPr>
              <a:t>roiect</a:t>
            </a:r>
            <a:r>
              <a:rPr lang="ro-RO" sz="2800" dirty="0" smtClean="0">
                <a:latin typeface="Times New Roman" pitchFamily="18" charset="0"/>
                <a:cs typeface="Times New Roman" pitchFamily="18" charset="0"/>
              </a:rPr>
              <a:t>ul</a:t>
            </a:r>
            <a:r>
              <a:rPr lang="en-US" sz="2800" dirty="0" smtClean="0">
                <a:latin typeface="Times New Roman" pitchFamily="18" charset="0"/>
                <a:cs typeface="Times New Roman" pitchFamily="18" charset="0"/>
              </a:rPr>
              <a:t> </a:t>
            </a:r>
            <a:r>
              <a:rPr lang="en-US" sz="2800" dirty="0">
                <a:latin typeface="Times New Roman" pitchFamily="18" charset="0"/>
                <a:cs typeface="Times New Roman" pitchFamily="18" charset="0"/>
              </a:rPr>
              <a:t>vine </a:t>
            </a:r>
            <a:r>
              <a:rPr lang="en-US" sz="2800" dirty="0" err="1">
                <a:latin typeface="Times New Roman" pitchFamily="18" charset="0"/>
                <a:cs typeface="Times New Roman" pitchFamily="18" charset="0"/>
              </a:rPr>
              <a:t>în</a:t>
            </a:r>
            <a:r>
              <a:rPr lang="en-US" sz="2800" dirty="0">
                <a:latin typeface="Times New Roman" pitchFamily="18" charset="0"/>
                <a:cs typeface="Times New Roman" pitchFamily="18" charset="0"/>
              </a:rPr>
              <a:t> </a:t>
            </a:r>
            <a:r>
              <a:rPr lang="en-US" sz="2800" dirty="0" err="1">
                <a:latin typeface="Times New Roman" pitchFamily="18" charset="0"/>
                <a:cs typeface="Times New Roman" pitchFamily="18" charset="0"/>
              </a:rPr>
              <a:t>întâmpinarea</a:t>
            </a:r>
            <a:r>
              <a:rPr lang="en-US" sz="2800" dirty="0">
                <a:latin typeface="Times New Roman" pitchFamily="18" charset="0"/>
                <a:cs typeface="Times New Roman" pitchFamily="18" charset="0"/>
              </a:rPr>
              <a:t> </a:t>
            </a:r>
            <a:r>
              <a:rPr lang="en-US" sz="2800" dirty="0" err="1">
                <a:latin typeface="Times New Roman" pitchFamily="18" charset="0"/>
                <a:cs typeface="Times New Roman" pitchFamily="18" charset="0"/>
              </a:rPr>
              <a:t>unei</a:t>
            </a:r>
            <a:r>
              <a:rPr lang="en-US" sz="2800" dirty="0">
                <a:latin typeface="Times New Roman" pitchFamily="18" charset="0"/>
                <a:cs typeface="Times New Roman" pitchFamily="18" charset="0"/>
              </a:rPr>
              <a:t> </a:t>
            </a:r>
            <a:r>
              <a:rPr lang="en-US" sz="2800" dirty="0" err="1">
                <a:latin typeface="Times New Roman" pitchFamily="18" charset="0"/>
                <a:cs typeface="Times New Roman" pitchFamily="18" charset="0"/>
              </a:rPr>
              <a:t>nevoi</a:t>
            </a:r>
            <a:r>
              <a:rPr lang="en-US" sz="2800" dirty="0">
                <a:latin typeface="Times New Roman" pitchFamily="18" charset="0"/>
                <a:cs typeface="Times New Roman" pitchFamily="18" charset="0"/>
              </a:rPr>
              <a:t> tot </a:t>
            </a:r>
            <a:r>
              <a:rPr lang="en-US" sz="2800" dirty="0" err="1">
                <a:latin typeface="Times New Roman" pitchFamily="18" charset="0"/>
                <a:cs typeface="Times New Roman" pitchFamily="18" charset="0"/>
              </a:rPr>
              <a:t>mai</a:t>
            </a:r>
            <a:r>
              <a:rPr lang="en-US" sz="2800" dirty="0">
                <a:latin typeface="Times New Roman" pitchFamily="18" charset="0"/>
                <a:cs typeface="Times New Roman" pitchFamily="18" charset="0"/>
              </a:rPr>
              <a:t> </a:t>
            </a:r>
            <a:r>
              <a:rPr lang="en-US" sz="2800" dirty="0" err="1">
                <a:latin typeface="Times New Roman" pitchFamily="18" charset="0"/>
                <a:cs typeface="Times New Roman" pitchFamily="18" charset="0"/>
              </a:rPr>
              <a:t>evidente</a:t>
            </a:r>
            <a:r>
              <a:rPr lang="en-US" sz="2800" dirty="0">
                <a:latin typeface="Times New Roman" pitchFamily="18" charset="0"/>
                <a:cs typeface="Times New Roman" pitchFamily="18" charset="0"/>
              </a:rPr>
              <a:t> de </a:t>
            </a:r>
            <a:r>
              <a:rPr lang="ro-RO" sz="2800" dirty="0" smtClean="0">
                <a:latin typeface="Times New Roman" pitchFamily="18" charset="0"/>
                <a:cs typeface="Times New Roman" pitchFamily="18" charset="0"/>
              </a:rPr>
              <a:t>  </a:t>
            </a:r>
          </a:p>
          <a:p>
            <a:pPr lvl="0">
              <a:lnSpc>
                <a:spcPct val="140010"/>
              </a:lnSpc>
            </a:pPr>
            <a:r>
              <a:rPr lang="ro-RO" sz="2800" dirty="0">
                <a:latin typeface="Times New Roman" pitchFamily="18" charset="0"/>
                <a:cs typeface="Times New Roman" pitchFamily="18" charset="0"/>
              </a:rPr>
              <a:t> </a:t>
            </a:r>
            <a:r>
              <a:rPr lang="en-US" sz="2800" dirty="0" err="1" smtClean="0">
                <a:latin typeface="Times New Roman" pitchFamily="18" charset="0"/>
                <a:cs typeface="Times New Roman" pitchFamily="18" charset="0"/>
              </a:rPr>
              <a:t>ghidare</a:t>
            </a:r>
            <a:r>
              <a:rPr lang="en-US" sz="2800" dirty="0" smtClean="0">
                <a:latin typeface="Times New Roman" pitchFamily="18" charset="0"/>
                <a:cs typeface="Times New Roman" pitchFamily="18" charset="0"/>
              </a:rPr>
              <a:t> </a:t>
            </a:r>
            <a:r>
              <a:rPr lang="en-US" sz="2800" dirty="0" err="1">
                <a:latin typeface="Times New Roman" pitchFamily="18" charset="0"/>
                <a:cs typeface="Times New Roman" pitchFamily="18" charset="0"/>
              </a:rPr>
              <a:t>în</a:t>
            </a:r>
            <a:r>
              <a:rPr lang="en-US" sz="2800" dirty="0">
                <a:latin typeface="Times New Roman" pitchFamily="18" charset="0"/>
                <a:cs typeface="Times New Roman" pitchFamily="18" charset="0"/>
              </a:rPr>
              <a:t> </a:t>
            </a:r>
            <a:r>
              <a:rPr lang="en-US" sz="2800" dirty="0" err="1">
                <a:latin typeface="Times New Roman" pitchFamily="18" charset="0"/>
                <a:cs typeface="Times New Roman" pitchFamily="18" charset="0"/>
              </a:rPr>
              <a:t>ceea</a:t>
            </a:r>
            <a:r>
              <a:rPr lang="en-US" sz="2800" dirty="0">
                <a:latin typeface="Times New Roman" pitchFamily="18" charset="0"/>
                <a:cs typeface="Times New Roman" pitchFamily="18" charset="0"/>
              </a:rPr>
              <a:t> </a:t>
            </a:r>
            <a:r>
              <a:rPr lang="en-US" sz="2800" dirty="0" err="1">
                <a:latin typeface="Times New Roman" pitchFamily="18" charset="0"/>
                <a:cs typeface="Times New Roman" pitchFamily="18" charset="0"/>
              </a:rPr>
              <a:t>ce</a:t>
            </a:r>
            <a:r>
              <a:rPr lang="en-US" sz="2800" dirty="0">
                <a:latin typeface="Times New Roman" pitchFamily="18" charset="0"/>
                <a:cs typeface="Times New Roman" pitchFamily="18" charset="0"/>
              </a:rPr>
              <a:t> </a:t>
            </a:r>
            <a:r>
              <a:rPr lang="en-US" sz="2800" dirty="0" err="1">
                <a:latin typeface="Times New Roman" pitchFamily="18" charset="0"/>
                <a:cs typeface="Times New Roman" pitchFamily="18" charset="0"/>
              </a:rPr>
              <a:t>reprezintă</a:t>
            </a:r>
            <a:r>
              <a:rPr lang="en-US" sz="2800" dirty="0">
                <a:latin typeface="Times New Roman" pitchFamily="18" charset="0"/>
                <a:cs typeface="Times New Roman" pitchFamily="18" charset="0"/>
              </a:rPr>
              <a:t> </a:t>
            </a:r>
            <a:r>
              <a:rPr lang="en-US" sz="2800" dirty="0" err="1">
                <a:latin typeface="Times New Roman" pitchFamily="18" charset="0"/>
                <a:cs typeface="Times New Roman" pitchFamily="18" charset="0"/>
              </a:rPr>
              <a:t>viața</a:t>
            </a:r>
            <a:r>
              <a:rPr lang="en-US" sz="2800" dirty="0">
                <a:latin typeface="Times New Roman" pitchFamily="18" charset="0"/>
                <a:cs typeface="Times New Roman" pitchFamily="18" charset="0"/>
              </a:rPr>
              <a:t> </a:t>
            </a:r>
            <a:r>
              <a:rPr lang="en-US" sz="2800" dirty="0" err="1">
                <a:latin typeface="Times New Roman" pitchFamily="18" charset="0"/>
                <a:cs typeface="Times New Roman" pitchFamily="18" charset="0"/>
              </a:rPr>
              <a:t>profesională</a:t>
            </a:r>
            <a:r>
              <a:rPr lang="en-US" sz="2800" dirty="0">
                <a:latin typeface="Times New Roman" pitchFamily="18" charset="0"/>
                <a:cs typeface="Times New Roman" pitchFamily="18" charset="0"/>
              </a:rPr>
              <a:t> </a:t>
            </a:r>
            <a:r>
              <a:rPr lang="en-US" sz="2800" dirty="0" err="1">
                <a:latin typeface="Times New Roman" pitchFamily="18" charset="0"/>
                <a:cs typeface="Times New Roman" pitchFamily="18" charset="0"/>
              </a:rPr>
              <a:t>pentru</a:t>
            </a:r>
            <a:r>
              <a:rPr lang="en-US" sz="2800" dirty="0">
                <a:latin typeface="Times New Roman" pitchFamily="18" charset="0"/>
                <a:cs typeface="Times New Roman" pitchFamily="18" charset="0"/>
              </a:rPr>
              <a:t> </a:t>
            </a:r>
            <a:r>
              <a:rPr lang="en-US" sz="2800" dirty="0" err="1">
                <a:latin typeface="Times New Roman" pitchFamily="18" charset="0"/>
                <a:cs typeface="Times New Roman" pitchFamily="18" charset="0"/>
              </a:rPr>
              <a:t>elevi</a:t>
            </a:r>
            <a:r>
              <a:rPr lang="en-US" sz="2800" dirty="0">
                <a:latin typeface="Times New Roman" pitchFamily="18" charset="0"/>
                <a:cs typeface="Times New Roman" pitchFamily="18" charset="0"/>
              </a:rPr>
              <a:t>, </a:t>
            </a:r>
            <a:r>
              <a:rPr lang="en-US" sz="2800" dirty="0" err="1">
                <a:latin typeface="Times New Roman" pitchFamily="18" charset="0"/>
                <a:cs typeface="Times New Roman" pitchFamily="18" charset="0"/>
              </a:rPr>
              <a:t>dar</a:t>
            </a:r>
            <a:r>
              <a:rPr lang="en-US" sz="2800" dirty="0">
                <a:latin typeface="Times New Roman" pitchFamily="18" charset="0"/>
                <a:cs typeface="Times New Roman" pitchFamily="18" charset="0"/>
              </a:rPr>
              <a:t> </a:t>
            </a:r>
            <a:r>
              <a:rPr lang="en-US" sz="2800" dirty="0" err="1">
                <a:latin typeface="Times New Roman" pitchFamily="18" charset="0"/>
                <a:cs typeface="Times New Roman" pitchFamily="18" charset="0"/>
              </a:rPr>
              <a:t>în</a:t>
            </a:r>
            <a:r>
              <a:rPr lang="en-US" sz="2800" dirty="0">
                <a:latin typeface="Times New Roman" pitchFamily="18" charset="0"/>
                <a:cs typeface="Times New Roman" pitchFamily="18" charset="0"/>
              </a:rPr>
              <a:t> </a:t>
            </a:r>
            <a:r>
              <a:rPr lang="en-US" sz="2800" dirty="0" err="1">
                <a:latin typeface="Times New Roman" pitchFamily="18" charset="0"/>
                <a:cs typeface="Times New Roman" pitchFamily="18" charset="0"/>
              </a:rPr>
              <a:t>egală</a:t>
            </a:r>
            <a:r>
              <a:rPr lang="en-US" sz="2800" dirty="0">
                <a:latin typeface="Times New Roman" pitchFamily="18" charset="0"/>
                <a:cs typeface="Times New Roman" pitchFamily="18" charset="0"/>
              </a:rPr>
              <a:t> </a:t>
            </a:r>
            <a:endParaRPr lang="ro-RO" sz="2800" dirty="0" smtClean="0">
              <a:latin typeface="Times New Roman" pitchFamily="18" charset="0"/>
              <a:cs typeface="Times New Roman" pitchFamily="18" charset="0"/>
            </a:endParaRPr>
          </a:p>
          <a:p>
            <a:pPr lvl="0">
              <a:lnSpc>
                <a:spcPct val="140010"/>
              </a:lnSpc>
            </a:pPr>
            <a:r>
              <a:rPr lang="ro-RO" sz="2800" dirty="0">
                <a:latin typeface="Times New Roman" pitchFamily="18" charset="0"/>
                <a:cs typeface="Times New Roman" pitchFamily="18" charset="0"/>
              </a:rPr>
              <a:t> </a:t>
            </a:r>
            <a:r>
              <a:rPr lang="en-US" sz="2800" dirty="0" err="1" smtClean="0">
                <a:latin typeface="Times New Roman" pitchFamily="18" charset="0"/>
                <a:cs typeface="Times New Roman" pitchFamily="18" charset="0"/>
              </a:rPr>
              <a:t>măsură</a:t>
            </a:r>
            <a:r>
              <a:rPr lang="en-US" sz="2800" dirty="0" smtClean="0">
                <a:latin typeface="Times New Roman" pitchFamily="18" charset="0"/>
                <a:cs typeface="Times New Roman" pitchFamily="18" charset="0"/>
              </a:rPr>
              <a:t> </a:t>
            </a:r>
            <a:r>
              <a:rPr lang="en-US" sz="2800" dirty="0" err="1">
                <a:latin typeface="Times New Roman" pitchFamily="18" charset="0"/>
                <a:cs typeface="Times New Roman" pitchFamily="18" charset="0"/>
              </a:rPr>
              <a:t>sprijin</a:t>
            </a:r>
            <a:r>
              <a:rPr lang="en-US" sz="2800" dirty="0">
                <a:latin typeface="Times New Roman" pitchFamily="18" charset="0"/>
                <a:cs typeface="Times New Roman" pitchFamily="18" charset="0"/>
              </a:rPr>
              <a:t> </a:t>
            </a:r>
            <a:r>
              <a:rPr lang="en-US" sz="2800" dirty="0" err="1">
                <a:latin typeface="Times New Roman" pitchFamily="18" charset="0"/>
                <a:cs typeface="Times New Roman" pitchFamily="18" charset="0"/>
              </a:rPr>
              <a:t>pentru</a:t>
            </a:r>
            <a:r>
              <a:rPr lang="en-US" sz="2800" dirty="0">
                <a:latin typeface="Times New Roman" pitchFamily="18" charset="0"/>
                <a:cs typeface="Times New Roman" pitchFamily="18" charset="0"/>
              </a:rPr>
              <a:t> </a:t>
            </a:r>
            <a:r>
              <a:rPr lang="en-US" sz="2800" dirty="0" err="1">
                <a:latin typeface="Times New Roman" pitchFamily="18" charset="0"/>
                <a:cs typeface="Times New Roman" pitchFamily="18" charset="0"/>
              </a:rPr>
              <a:t>profesori</a:t>
            </a:r>
            <a:r>
              <a:rPr lang="en-US" sz="2800" dirty="0">
                <a:latin typeface="Times New Roman" pitchFamily="18" charset="0"/>
                <a:cs typeface="Times New Roman" pitchFamily="18" charset="0"/>
              </a:rPr>
              <a:t> </a:t>
            </a:r>
            <a:r>
              <a:rPr lang="en-US" sz="2800" dirty="0" err="1">
                <a:latin typeface="Times New Roman" pitchFamily="18" charset="0"/>
                <a:cs typeface="Times New Roman" pitchFamily="18" charset="0"/>
              </a:rPr>
              <a:t>și</a:t>
            </a:r>
            <a:r>
              <a:rPr lang="en-US" sz="2800" dirty="0">
                <a:latin typeface="Times New Roman" pitchFamily="18" charset="0"/>
                <a:cs typeface="Times New Roman" pitchFamily="18" charset="0"/>
              </a:rPr>
              <a:t> </a:t>
            </a:r>
            <a:r>
              <a:rPr lang="en-US" sz="2800" dirty="0" err="1">
                <a:latin typeface="Times New Roman" pitchFamily="18" charset="0"/>
                <a:cs typeface="Times New Roman" pitchFamily="18" charset="0"/>
              </a:rPr>
              <a:t>părinți</a:t>
            </a:r>
            <a:r>
              <a:rPr lang="en-US" sz="2800" dirty="0">
                <a:latin typeface="Times New Roman" pitchFamily="18" charset="0"/>
                <a:cs typeface="Times New Roman" pitchFamily="18" charset="0"/>
              </a:rPr>
              <a:t>, </a:t>
            </a:r>
            <a:r>
              <a:rPr lang="en-US" sz="2800" dirty="0" err="1">
                <a:latin typeface="Times New Roman" pitchFamily="18" charset="0"/>
                <a:cs typeface="Times New Roman" pitchFamily="18" charset="0"/>
              </a:rPr>
              <a:t>mai</a:t>
            </a:r>
            <a:r>
              <a:rPr lang="en-US" sz="2800" dirty="0">
                <a:latin typeface="Times New Roman" pitchFamily="18" charset="0"/>
                <a:cs typeface="Times New Roman" pitchFamily="18" charset="0"/>
              </a:rPr>
              <a:t> ales </a:t>
            </a:r>
            <a:r>
              <a:rPr lang="en-US" sz="2800" dirty="0" err="1">
                <a:latin typeface="Times New Roman" pitchFamily="18" charset="0"/>
                <a:cs typeface="Times New Roman" pitchFamily="18" charset="0"/>
              </a:rPr>
              <a:t>în</a:t>
            </a:r>
            <a:r>
              <a:rPr lang="en-US" sz="2800" dirty="0">
                <a:latin typeface="Times New Roman" pitchFamily="18" charset="0"/>
                <a:cs typeface="Times New Roman" pitchFamily="18" charset="0"/>
              </a:rPr>
              <a:t> </a:t>
            </a:r>
            <a:r>
              <a:rPr lang="en-US" sz="2800" dirty="0" err="1">
                <a:latin typeface="Times New Roman" pitchFamily="18" charset="0"/>
                <a:cs typeface="Times New Roman" pitchFamily="18" charset="0"/>
              </a:rPr>
              <a:t>contextul</a:t>
            </a:r>
            <a:r>
              <a:rPr lang="en-US" sz="2800" dirty="0">
                <a:latin typeface="Times New Roman" pitchFamily="18" charset="0"/>
                <a:cs typeface="Times New Roman" pitchFamily="18" charset="0"/>
              </a:rPr>
              <a:t> </a:t>
            </a:r>
            <a:r>
              <a:rPr lang="en-US" sz="2800" dirty="0" err="1">
                <a:latin typeface="Times New Roman" pitchFamily="18" charset="0"/>
                <a:cs typeface="Times New Roman" pitchFamily="18" charset="0"/>
              </a:rPr>
              <a:t>transformărilor</a:t>
            </a:r>
            <a:r>
              <a:rPr lang="en-US" sz="2800" dirty="0">
                <a:latin typeface="Times New Roman" pitchFamily="18" charset="0"/>
                <a:cs typeface="Times New Roman" pitchFamily="18" charset="0"/>
              </a:rPr>
              <a:t> generate de </a:t>
            </a:r>
            <a:r>
              <a:rPr lang="en-US" sz="2800" dirty="0" err="1">
                <a:latin typeface="Times New Roman" pitchFamily="18" charset="0"/>
                <a:cs typeface="Times New Roman" pitchFamily="18" charset="0"/>
              </a:rPr>
              <a:t>digitalizare</a:t>
            </a:r>
            <a:r>
              <a:rPr lang="en-US" sz="2800" dirty="0">
                <a:latin typeface="Times New Roman" pitchFamily="18" charset="0"/>
                <a:cs typeface="Times New Roman" pitchFamily="18" charset="0"/>
              </a:rPr>
              <a:t>, </a:t>
            </a:r>
            <a:r>
              <a:rPr lang="en-US" sz="2800" dirty="0" err="1">
                <a:latin typeface="Times New Roman" pitchFamily="18" charset="0"/>
                <a:cs typeface="Times New Roman" pitchFamily="18" charset="0"/>
              </a:rPr>
              <a:t>inteligență</a:t>
            </a:r>
            <a:r>
              <a:rPr lang="en-US" sz="2800" dirty="0">
                <a:latin typeface="Times New Roman" pitchFamily="18" charset="0"/>
                <a:cs typeface="Times New Roman" pitchFamily="18" charset="0"/>
              </a:rPr>
              <a:t> </a:t>
            </a:r>
            <a:r>
              <a:rPr lang="en-US" sz="2800" dirty="0" err="1">
                <a:latin typeface="Times New Roman" pitchFamily="18" charset="0"/>
                <a:cs typeface="Times New Roman" pitchFamily="18" charset="0"/>
              </a:rPr>
              <a:t>artificială</a:t>
            </a:r>
            <a:r>
              <a:rPr lang="en-US" sz="2800" dirty="0">
                <a:latin typeface="Times New Roman" pitchFamily="18" charset="0"/>
                <a:cs typeface="Times New Roman" pitchFamily="18" charset="0"/>
              </a:rPr>
              <a:t> </a:t>
            </a:r>
            <a:r>
              <a:rPr lang="en-US" sz="2800" dirty="0" err="1">
                <a:latin typeface="Times New Roman" pitchFamily="18" charset="0"/>
                <a:cs typeface="Times New Roman" pitchFamily="18" charset="0"/>
              </a:rPr>
              <a:t>și</a:t>
            </a:r>
            <a:r>
              <a:rPr lang="en-US" sz="2800" dirty="0">
                <a:latin typeface="Times New Roman" pitchFamily="18" charset="0"/>
                <a:cs typeface="Times New Roman" pitchFamily="18" charset="0"/>
              </a:rPr>
              <a:t> </a:t>
            </a:r>
            <a:r>
              <a:rPr lang="en-US" sz="2800" dirty="0" err="1">
                <a:latin typeface="Times New Roman" pitchFamily="18" charset="0"/>
                <a:cs typeface="Times New Roman" pitchFamily="18" charset="0"/>
              </a:rPr>
              <a:t>apariția</a:t>
            </a:r>
            <a:r>
              <a:rPr lang="en-US" sz="2800" dirty="0">
                <a:latin typeface="Times New Roman" pitchFamily="18" charset="0"/>
                <a:cs typeface="Times New Roman" pitchFamily="18" charset="0"/>
              </a:rPr>
              <a:t> </a:t>
            </a:r>
            <a:r>
              <a:rPr lang="en-US" sz="2800" dirty="0" err="1">
                <a:latin typeface="Times New Roman" pitchFamily="18" charset="0"/>
                <a:cs typeface="Times New Roman" pitchFamily="18" charset="0"/>
              </a:rPr>
              <a:t>noilor</a:t>
            </a:r>
            <a:r>
              <a:rPr lang="en-US" sz="2800" dirty="0">
                <a:latin typeface="Times New Roman" pitchFamily="18" charset="0"/>
                <a:cs typeface="Times New Roman" pitchFamily="18" charset="0"/>
              </a:rPr>
              <a:t> </a:t>
            </a:r>
            <a:r>
              <a:rPr lang="en-US" sz="2800" dirty="0" err="1">
                <a:latin typeface="Times New Roman" pitchFamily="18" charset="0"/>
                <a:cs typeface="Times New Roman" pitchFamily="18" charset="0"/>
              </a:rPr>
              <a:t>ocupații</a:t>
            </a:r>
            <a:r>
              <a:rPr lang="en-US" sz="2800" dirty="0">
                <a:latin typeface="Times New Roman" pitchFamily="18" charset="0"/>
                <a:cs typeface="Times New Roman" pitchFamily="18" charset="0"/>
              </a:rPr>
              <a:t> ale </a:t>
            </a:r>
            <a:r>
              <a:rPr lang="en-US" sz="2800" dirty="0" err="1">
                <a:latin typeface="Times New Roman" pitchFamily="18" charset="0"/>
                <a:cs typeface="Times New Roman" pitchFamily="18" charset="0"/>
              </a:rPr>
              <a:t>viitorului</a:t>
            </a:r>
            <a:r>
              <a:rPr lang="en-US" sz="2800" dirty="0">
                <a:latin typeface="Times New Roman" pitchFamily="18" charset="0"/>
                <a:cs typeface="Times New Roman" pitchFamily="18" charset="0"/>
              </a:rPr>
              <a:t>. </a:t>
            </a:r>
            <a:r>
              <a:rPr lang="en-US" sz="2800" dirty="0" err="1">
                <a:latin typeface="Times New Roman" pitchFamily="18" charset="0"/>
                <a:cs typeface="Times New Roman" pitchFamily="18" charset="0"/>
              </a:rPr>
              <a:t>Orientarea</a:t>
            </a:r>
            <a:r>
              <a:rPr lang="en-US" sz="2800" dirty="0">
                <a:latin typeface="Times New Roman" pitchFamily="18" charset="0"/>
                <a:cs typeface="Times New Roman" pitchFamily="18" charset="0"/>
              </a:rPr>
              <a:t> </a:t>
            </a:r>
            <a:r>
              <a:rPr lang="en-US" sz="2800" dirty="0" err="1">
                <a:latin typeface="Times New Roman" pitchFamily="18" charset="0"/>
                <a:cs typeface="Times New Roman" pitchFamily="18" charset="0"/>
              </a:rPr>
              <a:t>în</a:t>
            </a:r>
            <a:r>
              <a:rPr lang="en-US" sz="2800" dirty="0">
                <a:latin typeface="Times New Roman" pitchFamily="18" charset="0"/>
                <a:cs typeface="Times New Roman" pitchFamily="18" charset="0"/>
              </a:rPr>
              <a:t> </a:t>
            </a:r>
            <a:r>
              <a:rPr lang="en-US" sz="2800" dirty="0" err="1">
                <a:latin typeface="Times New Roman" pitchFamily="18" charset="0"/>
                <a:cs typeface="Times New Roman" pitchFamily="18" charset="0"/>
              </a:rPr>
              <a:t>carieră</a:t>
            </a:r>
            <a:r>
              <a:rPr lang="en-US" sz="2800" dirty="0">
                <a:latin typeface="Times New Roman" pitchFamily="18" charset="0"/>
                <a:cs typeface="Times New Roman" pitchFamily="18" charset="0"/>
              </a:rPr>
              <a:t> </a:t>
            </a:r>
            <a:r>
              <a:rPr lang="en-US" sz="2800" dirty="0" err="1">
                <a:latin typeface="Times New Roman" pitchFamily="18" charset="0"/>
                <a:cs typeface="Times New Roman" pitchFamily="18" charset="0"/>
              </a:rPr>
              <a:t>și</a:t>
            </a:r>
            <a:r>
              <a:rPr lang="en-US" sz="2800" dirty="0">
                <a:latin typeface="Times New Roman" pitchFamily="18" charset="0"/>
                <a:cs typeface="Times New Roman" pitchFamily="18" charset="0"/>
              </a:rPr>
              <a:t> </a:t>
            </a:r>
            <a:r>
              <a:rPr lang="en-US" sz="2800" dirty="0" err="1">
                <a:latin typeface="Times New Roman" pitchFamily="18" charset="0"/>
                <a:cs typeface="Times New Roman" pitchFamily="18" charset="0"/>
              </a:rPr>
              <a:t>sprijinul</a:t>
            </a:r>
            <a:r>
              <a:rPr lang="en-US" sz="2800" dirty="0">
                <a:latin typeface="Times New Roman" pitchFamily="18" charset="0"/>
                <a:cs typeface="Times New Roman" pitchFamily="18" charset="0"/>
              </a:rPr>
              <a:t> </a:t>
            </a:r>
            <a:r>
              <a:rPr lang="en-US" sz="2800" dirty="0" err="1">
                <a:latin typeface="Times New Roman" pitchFamily="18" charset="0"/>
                <a:cs typeface="Times New Roman" pitchFamily="18" charset="0"/>
              </a:rPr>
              <a:t>instituțiilor</a:t>
            </a:r>
            <a:r>
              <a:rPr lang="en-US" sz="2800" dirty="0">
                <a:latin typeface="Times New Roman" pitchFamily="18" charset="0"/>
                <a:cs typeface="Times New Roman" pitchFamily="18" charset="0"/>
              </a:rPr>
              <a:t>  </a:t>
            </a:r>
            <a:r>
              <a:rPr lang="en-US" sz="2800" dirty="0" err="1">
                <a:latin typeface="Times New Roman" pitchFamily="18" charset="0"/>
                <a:cs typeface="Times New Roman" pitchFamily="18" charset="0"/>
              </a:rPr>
              <a:t>statului</a:t>
            </a:r>
            <a:r>
              <a:rPr lang="en-US" sz="2800" dirty="0">
                <a:latin typeface="Times New Roman" pitchFamily="18" charset="0"/>
                <a:cs typeface="Times New Roman" pitchFamily="18" charset="0"/>
              </a:rPr>
              <a:t> </a:t>
            </a:r>
            <a:r>
              <a:rPr lang="en-US" sz="2800" dirty="0" err="1">
                <a:latin typeface="Times New Roman" pitchFamily="18" charset="0"/>
                <a:cs typeface="Times New Roman" pitchFamily="18" charset="0"/>
              </a:rPr>
              <a:t>în</a:t>
            </a:r>
            <a:r>
              <a:rPr lang="en-US" sz="2800" dirty="0">
                <a:latin typeface="Times New Roman" pitchFamily="18" charset="0"/>
                <a:cs typeface="Times New Roman" pitchFamily="18" charset="0"/>
              </a:rPr>
              <a:t> </a:t>
            </a:r>
            <a:r>
              <a:rPr lang="en-US" sz="2800" dirty="0" err="1">
                <a:latin typeface="Times New Roman" pitchFamily="18" charset="0"/>
                <a:cs typeface="Times New Roman" pitchFamily="18" charset="0"/>
              </a:rPr>
              <a:t>acest</a:t>
            </a:r>
            <a:r>
              <a:rPr lang="en-US" sz="2800" dirty="0">
                <a:latin typeface="Times New Roman" pitchFamily="18" charset="0"/>
                <a:cs typeface="Times New Roman" pitchFamily="18" charset="0"/>
              </a:rPr>
              <a:t> </a:t>
            </a:r>
            <a:r>
              <a:rPr lang="en-US" sz="2800" dirty="0" err="1">
                <a:latin typeface="Times New Roman" pitchFamily="18" charset="0"/>
                <a:cs typeface="Times New Roman" pitchFamily="18" charset="0"/>
              </a:rPr>
              <a:t>domeniu</a:t>
            </a:r>
            <a:r>
              <a:rPr lang="en-US" sz="2800" dirty="0">
                <a:latin typeface="Times New Roman" pitchFamily="18" charset="0"/>
                <a:cs typeface="Times New Roman" pitchFamily="18" charset="0"/>
              </a:rPr>
              <a:t>, se </a:t>
            </a:r>
            <a:r>
              <a:rPr lang="en-US" sz="2800" dirty="0" err="1">
                <a:latin typeface="Times New Roman" pitchFamily="18" charset="0"/>
                <a:cs typeface="Times New Roman" pitchFamily="18" charset="0"/>
              </a:rPr>
              <a:t>încadrează</a:t>
            </a:r>
            <a:r>
              <a:rPr lang="en-US" sz="2800" dirty="0">
                <a:latin typeface="Times New Roman" pitchFamily="18" charset="0"/>
                <a:cs typeface="Times New Roman" pitchFamily="18" charset="0"/>
              </a:rPr>
              <a:t> </a:t>
            </a:r>
            <a:r>
              <a:rPr lang="en-US" sz="2800" dirty="0" err="1">
                <a:latin typeface="Times New Roman" pitchFamily="18" charset="0"/>
                <a:cs typeface="Times New Roman" pitchFamily="18" charset="0"/>
              </a:rPr>
              <a:t>în</a:t>
            </a:r>
            <a:r>
              <a:rPr lang="en-US" sz="2800" dirty="0">
                <a:latin typeface="Times New Roman" pitchFamily="18" charset="0"/>
                <a:cs typeface="Times New Roman" pitchFamily="18" charset="0"/>
              </a:rPr>
              <a:t> </a:t>
            </a:r>
            <a:r>
              <a:rPr lang="en-US" sz="2800" dirty="0" err="1">
                <a:latin typeface="Times New Roman" pitchFamily="18" charset="0"/>
                <a:cs typeface="Times New Roman" pitchFamily="18" charset="0"/>
              </a:rPr>
              <a:t>categoria</a:t>
            </a:r>
            <a:r>
              <a:rPr lang="en-US" sz="2800" dirty="0">
                <a:latin typeface="Times New Roman" pitchFamily="18" charset="0"/>
                <a:cs typeface="Times New Roman" pitchFamily="18" charset="0"/>
              </a:rPr>
              <a:t> </a:t>
            </a:r>
            <a:r>
              <a:rPr lang="en-US" sz="2800" dirty="0" err="1">
                <a:latin typeface="Times New Roman" pitchFamily="18" charset="0"/>
                <a:cs typeface="Times New Roman" pitchFamily="18" charset="0"/>
              </a:rPr>
              <a:t>priorităților</a:t>
            </a:r>
            <a:r>
              <a:rPr lang="en-US" sz="2800" dirty="0">
                <a:latin typeface="Times New Roman" pitchFamily="18" charset="0"/>
                <a:cs typeface="Times New Roman" pitchFamily="18" charset="0"/>
              </a:rPr>
              <a:t> </a:t>
            </a:r>
            <a:r>
              <a:rPr lang="en-US" sz="2800" dirty="0" err="1">
                <a:latin typeface="Times New Roman" pitchFamily="18" charset="0"/>
                <a:cs typeface="Times New Roman" pitchFamily="18" charset="0"/>
              </a:rPr>
              <a:t>progresului</a:t>
            </a:r>
            <a:r>
              <a:rPr lang="en-US" sz="2800" dirty="0">
                <a:latin typeface="Times New Roman" pitchFamily="18" charset="0"/>
                <a:cs typeface="Times New Roman" pitchFamily="18" charset="0"/>
              </a:rPr>
              <a:t> social </a:t>
            </a:r>
            <a:r>
              <a:rPr lang="en-US" sz="2800" dirty="0" err="1">
                <a:latin typeface="Times New Roman" pitchFamily="18" charset="0"/>
                <a:cs typeface="Times New Roman" pitchFamily="18" charset="0"/>
              </a:rPr>
              <a:t>și</a:t>
            </a:r>
            <a:r>
              <a:rPr lang="en-US" sz="2800" dirty="0">
                <a:latin typeface="Times New Roman" pitchFamily="18" charset="0"/>
                <a:cs typeface="Times New Roman" pitchFamily="18" charset="0"/>
              </a:rPr>
              <a:t> al </a:t>
            </a:r>
            <a:r>
              <a:rPr lang="en-US" sz="2800" dirty="0" err="1">
                <a:latin typeface="Times New Roman" pitchFamily="18" charset="0"/>
                <a:cs typeface="Times New Roman" pitchFamily="18" charset="0"/>
              </a:rPr>
              <a:t>adaptării</a:t>
            </a:r>
            <a:r>
              <a:rPr lang="en-US" sz="2800" dirty="0">
                <a:latin typeface="Times New Roman" pitchFamily="18" charset="0"/>
                <a:cs typeface="Times New Roman" pitchFamily="18" charset="0"/>
              </a:rPr>
              <a:t> </a:t>
            </a:r>
            <a:r>
              <a:rPr lang="en-US" sz="2800" dirty="0" err="1">
                <a:latin typeface="Times New Roman" pitchFamily="18" charset="0"/>
                <a:cs typeface="Times New Roman" pitchFamily="18" charset="0"/>
              </a:rPr>
              <a:t>profesioniștilor</a:t>
            </a:r>
            <a:r>
              <a:rPr lang="en-US" sz="2800" dirty="0">
                <a:latin typeface="Times New Roman" pitchFamily="18" charset="0"/>
                <a:cs typeface="Times New Roman" pitchFamily="18" charset="0"/>
              </a:rPr>
              <a:t> </a:t>
            </a:r>
            <a:r>
              <a:rPr lang="en-US" sz="2800" dirty="0" err="1">
                <a:latin typeface="Times New Roman" pitchFamily="18" charset="0"/>
                <a:cs typeface="Times New Roman" pitchFamily="18" charset="0"/>
              </a:rPr>
              <a:t>viitorului</a:t>
            </a:r>
            <a:r>
              <a:rPr lang="en-US" sz="2800" dirty="0">
                <a:latin typeface="Times New Roman" pitchFamily="18" charset="0"/>
                <a:cs typeface="Times New Roman" pitchFamily="18" charset="0"/>
              </a:rPr>
              <a:t> la  </a:t>
            </a:r>
            <a:r>
              <a:rPr lang="en-US" sz="2800" dirty="0" err="1">
                <a:latin typeface="Times New Roman" pitchFamily="18" charset="0"/>
                <a:cs typeface="Times New Roman" pitchFamily="18" charset="0"/>
              </a:rPr>
              <a:t>schimbările</a:t>
            </a:r>
            <a:r>
              <a:rPr lang="en-US" sz="2800" dirty="0">
                <a:latin typeface="Times New Roman" pitchFamily="18" charset="0"/>
                <a:cs typeface="Times New Roman" pitchFamily="18" charset="0"/>
              </a:rPr>
              <a:t> continue </a:t>
            </a:r>
            <a:r>
              <a:rPr lang="en-US" sz="2800" dirty="0" err="1">
                <a:latin typeface="Times New Roman" pitchFamily="18" charset="0"/>
                <a:cs typeface="Times New Roman" pitchFamily="18" charset="0"/>
              </a:rPr>
              <a:t>în</a:t>
            </a:r>
            <a:r>
              <a:rPr lang="en-US" sz="2800" dirty="0">
                <a:latin typeface="Times New Roman" pitchFamily="18" charset="0"/>
                <a:cs typeface="Times New Roman" pitchFamily="18" charset="0"/>
              </a:rPr>
              <a:t> </a:t>
            </a:r>
            <a:r>
              <a:rPr lang="en-US" sz="2800" dirty="0" err="1">
                <a:latin typeface="Times New Roman" pitchFamily="18" charset="0"/>
                <a:cs typeface="Times New Roman" pitchFamily="18" charset="0"/>
              </a:rPr>
              <a:t>dinamica</a:t>
            </a:r>
            <a:r>
              <a:rPr lang="en-US" sz="2800" dirty="0">
                <a:latin typeface="Times New Roman" pitchFamily="18" charset="0"/>
                <a:cs typeface="Times New Roman" pitchFamily="18" charset="0"/>
              </a:rPr>
              <a:t> </a:t>
            </a:r>
            <a:r>
              <a:rPr lang="en-US" sz="2800" dirty="0" err="1">
                <a:latin typeface="Times New Roman" pitchFamily="18" charset="0"/>
                <a:cs typeface="Times New Roman" pitchFamily="18" charset="0"/>
              </a:rPr>
              <a:t>pieței</a:t>
            </a:r>
            <a:r>
              <a:rPr lang="en-US" sz="2800" dirty="0">
                <a:latin typeface="Times New Roman" pitchFamily="18" charset="0"/>
                <a:cs typeface="Times New Roman" pitchFamily="18" charset="0"/>
              </a:rPr>
              <a:t> </a:t>
            </a:r>
            <a:r>
              <a:rPr lang="en-US" sz="2800" dirty="0" err="1">
                <a:latin typeface="Times New Roman" pitchFamily="18" charset="0"/>
                <a:cs typeface="Times New Roman" pitchFamily="18" charset="0"/>
              </a:rPr>
              <a:t>forței</a:t>
            </a:r>
            <a:r>
              <a:rPr lang="en-US" sz="2800" dirty="0">
                <a:latin typeface="Times New Roman" pitchFamily="18" charset="0"/>
                <a:cs typeface="Times New Roman" pitchFamily="18" charset="0"/>
              </a:rPr>
              <a:t> de </a:t>
            </a:r>
            <a:r>
              <a:rPr lang="en-US" sz="2800" dirty="0" err="1">
                <a:latin typeface="Times New Roman" pitchFamily="18" charset="0"/>
                <a:cs typeface="Times New Roman" pitchFamily="18" charset="0"/>
              </a:rPr>
              <a:t>muncă</a:t>
            </a:r>
            <a:r>
              <a:rPr lang="en-US" sz="2800" dirty="0" smtClean="0">
                <a:latin typeface="Times New Roman" pitchFamily="18" charset="0"/>
                <a:cs typeface="Times New Roman" pitchFamily="18" charset="0"/>
              </a:rPr>
              <a:t>.</a:t>
            </a:r>
            <a:endParaRPr lang="ro-RO" sz="3200" dirty="0" smtClean="0">
              <a:latin typeface="Times New Roman" pitchFamily="18" charset="0"/>
              <a:cs typeface="Times New Roman" pitchFamily="18" charset="0"/>
            </a:endParaRPr>
          </a:p>
          <a:p>
            <a:pPr lvl="0">
              <a:lnSpc>
                <a:spcPct val="140010"/>
              </a:lnSpc>
            </a:pPr>
            <a:r>
              <a:rPr lang="ro-RO" sz="3200" b="1" i="1" dirty="0" smtClean="0">
                <a:latin typeface="Times New Roman" pitchFamily="18" charset="0"/>
                <a:cs typeface="Times New Roman" pitchFamily="18" charset="0"/>
              </a:rPr>
              <a:t>                                               </a:t>
            </a:r>
            <a:r>
              <a:rPr lang="ro-RO" sz="3200" b="1" i="1" dirty="0" smtClean="0">
                <a:solidFill>
                  <a:schemeClr val="accent4">
                    <a:lumMod val="75000"/>
                  </a:schemeClr>
                </a:solidFill>
                <a:latin typeface="Times New Roman" pitchFamily="18" charset="0"/>
                <a:cs typeface="Times New Roman" pitchFamily="18" charset="0"/>
              </a:rPr>
              <a:t>Vă mulțumesc pentru atenție și implicare !</a:t>
            </a:r>
            <a:endParaRPr lang="ro-RO" sz="3200" b="1" i="1" dirty="0">
              <a:latin typeface="Times New Roman" pitchFamily="18" charset="0"/>
              <a:cs typeface="Times New Roman" pitchFamily="18" charset="0"/>
            </a:endParaRPr>
          </a:p>
          <a:p>
            <a:pPr lvl="0">
              <a:lnSpc>
                <a:spcPct val="140010"/>
              </a:lnSpc>
            </a:pPr>
            <a:endParaRPr sz="2800" dirty="0">
              <a:latin typeface="Times New Roman" pitchFamily="18" charset="0"/>
              <a:cs typeface="Times New Roman" pitchFamily="18" charset="0"/>
            </a:endParaRPr>
          </a:p>
        </p:txBody>
      </p:sp>
      <p:sp>
        <p:nvSpPr>
          <p:cNvPr id="299" name="Google Shape;299;p7"/>
          <p:cNvSpPr txBox="1"/>
          <p:nvPr/>
        </p:nvSpPr>
        <p:spPr>
          <a:xfrm>
            <a:off x="8549134" y="8965586"/>
            <a:ext cx="9738866" cy="313690"/>
          </a:xfrm>
          <a:prstGeom prst="rect">
            <a:avLst/>
          </a:prstGeom>
          <a:noFill/>
          <a:ln>
            <a:noFill/>
          </a:ln>
        </p:spPr>
        <p:txBody>
          <a:bodyPr spcFirstLastPara="1" wrap="square" lIns="0" tIns="0" rIns="0" bIns="0" anchor="t" anchorCtr="0">
            <a:spAutoFit/>
          </a:bodyPr>
          <a:lstStyle/>
          <a:p>
            <a:pPr marL="0" marR="0" lvl="0" indent="0" algn="ctr" rtl="0">
              <a:lnSpc>
                <a:spcPct val="140021"/>
              </a:lnSpc>
              <a:spcBef>
                <a:spcPts val="0"/>
              </a:spcBef>
              <a:spcAft>
                <a:spcPts val="0"/>
              </a:spcAft>
              <a:buNone/>
            </a:pPr>
            <a:r>
              <a:rPr lang="en-US" sz="1899" b="0" i="0" u="none" strike="noStrike" cap="none" dirty="0" err="1">
                <a:solidFill>
                  <a:srgbClr val="232788"/>
                </a:solidFill>
                <a:latin typeface="Abril Fatface"/>
                <a:ea typeface="Abril Fatface"/>
                <a:cs typeface="Abril Fatface"/>
                <a:sym typeface="Abril Fatface"/>
              </a:rPr>
              <a:t>Practici</a:t>
            </a:r>
            <a:r>
              <a:rPr lang="en-US" sz="1899" b="0" i="0" u="none" strike="noStrike" cap="none" dirty="0">
                <a:solidFill>
                  <a:srgbClr val="232788"/>
                </a:solidFill>
                <a:latin typeface="Abril Fatface"/>
                <a:ea typeface="Abril Fatface"/>
                <a:cs typeface="Abril Fatface"/>
                <a:sym typeface="Abril Fatface"/>
              </a:rPr>
              <a:t> </a:t>
            </a:r>
            <a:r>
              <a:rPr lang="en-US" sz="1899" b="0" i="0" u="none" strike="noStrike" cap="none" dirty="0" err="1">
                <a:solidFill>
                  <a:srgbClr val="232788"/>
                </a:solidFill>
                <a:latin typeface="Abril Fatface"/>
                <a:ea typeface="Abril Fatface"/>
                <a:cs typeface="Abril Fatface"/>
                <a:sym typeface="Abril Fatface"/>
              </a:rPr>
              <a:t>transformaționale</a:t>
            </a:r>
            <a:r>
              <a:rPr lang="en-US" sz="1899" b="0" i="0" u="none" strike="noStrike" cap="none" dirty="0">
                <a:solidFill>
                  <a:srgbClr val="232788"/>
                </a:solidFill>
                <a:latin typeface="Abril Fatface"/>
                <a:ea typeface="Abril Fatface"/>
                <a:cs typeface="Abril Fatface"/>
                <a:sym typeface="Abril Fatface"/>
              </a:rPr>
              <a:t> </a:t>
            </a:r>
            <a:r>
              <a:rPr lang="en-US" sz="1899" b="0" i="0" u="none" strike="noStrike" cap="none" dirty="0" err="1">
                <a:solidFill>
                  <a:srgbClr val="232788"/>
                </a:solidFill>
                <a:latin typeface="Abril Fatface"/>
                <a:ea typeface="Abril Fatface"/>
                <a:cs typeface="Abril Fatface"/>
                <a:sym typeface="Abril Fatface"/>
              </a:rPr>
              <a:t>în</a:t>
            </a:r>
            <a:r>
              <a:rPr lang="en-US" sz="1899" b="0" i="0" u="none" strike="noStrike" cap="none" dirty="0">
                <a:solidFill>
                  <a:srgbClr val="232788"/>
                </a:solidFill>
                <a:latin typeface="Abril Fatface"/>
                <a:ea typeface="Abril Fatface"/>
                <a:cs typeface="Abril Fatface"/>
                <a:sym typeface="Abril Fatface"/>
              </a:rPr>
              <a:t> </a:t>
            </a:r>
            <a:r>
              <a:rPr lang="en-US" sz="1899" b="0" i="0" u="none" strike="noStrike" cap="none" dirty="0" err="1">
                <a:solidFill>
                  <a:srgbClr val="232788"/>
                </a:solidFill>
                <a:latin typeface="Abril Fatface"/>
                <a:ea typeface="Abril Fatface"/>
                <a:cs typeface="Abril Fatface"/>
                <a:sym typeface="Abril Fatface"/>
              </a:rPr>
              <a:t>consilierea</a:t>
            </a:r>
            <a:r>
              <a:rPr lang="en-US" sz="1899" b="0" i="0" u="none" strike="noStrike" cap="none" dirty="0">
                <a:solidFill>
                  <a:srgbClr val="232788"/>
                </a:solidFill>
                <a:latin typeface="Abril Fatface"/>
                <a:ea typeface="Abril Fatface"/>
                <a:cs typeface="Abril Fatface"/>
                <a:sym typeface="Abril Fatface"/>
              </a:rPr>
              <a:t> </a:t>
            </a:r>
            <a:r>
              <a:rPr lang="en-US" sz="1899" b="0" i="0" u="none" strike="noStrike" cap="none" dirty="0" err="1">
                <a:solidFill>
                  <a:srgbClr val="232788"/>
                </a:solidFill>
                <a:latin typeface="Abril Fatface"/>
                <a:ea typeface="Abril Fatface"/>
                <a:cs typeface="Abril Fatface"/>
                <a:sym typeface="Abril Fatface"/>
              </a:rPr>
              <a:t>și</a:t>
            </a:r>
            <a:r>
              <a:rPr lang="en-US" sz="1899" b="0" i="0" u="none" strike="noStrike" cap="none" dirty="0">
                <a:solidFill>
                  <a:srgbClr val="232788"/>
                </a:solidFill>
                <a:latin typeface="Abril Fatface"/>
                <a:ea typeface="Abril Fatface"/>
                <a:cs typeface="Abril Fatface"/>
                <a:sym typeface="Abril Fatface"/>
              </a:rPr>
              <a:t> </a:t>
            </a:r>
            <a:r>
              <a:rPr lang="en-US" sz="1899" b="0" i="0" u="none" strike="noStrike" cap="none" dirty="0" err="1">
                <a:solidFill>
                  <a:srgbClr val="232788"/>
                </a:solidFill>
                <a:latin typeface="Abril Fatface"/>
                <a:ea typeface="Abril Fatface"/>
                <a:cs typeface="Abril Fatface"/>
                <a:sym typeface="Abril Fatface"/>
              </a:rPr>
              <a:t>orientarea</a:t>
            </a:r>
            <a:r>
              <a:rPr lang="en-US" sz="1899" b="0" i="0" u="none" strike="noStrike" cap="none" dirty="0">
                <a:solidFill>
                  <a:srgbClr val="232788"/>
                </a:solidFill>
                <a:latin typeface="Abril Fatface"/>
                <a:ea typeface="Abril Fatface"/>
                <a:cs typeface="Abril Fatface"/>
                <a:sym typeface="Abril Fatface"/>
              </a:rPr>
              <a:t> </a:t>
            </a:r>
            <a:r>
              <a:rPr lang="en-US" sz="1899" b="0" i="0" u="none" strike="noStrike" cap="none" dirty="0" err="1">
                <a:solidFill>
                  <a:srgbClr val="232788"/>
                </a:solidFill>
                <a:latin typeface="Abril Fatface"/>
                <a:ea typeface="Abril Fatface"/>
                <a:cs typeface="Abril Fatface"/>
                <a:sym typeface="Abril Fatface"/>
              </a:rPr>
              <a:t>carierei</a:t>
            </a:r>
            <a:r>
              <a:rPr lang="en-US" sz="1899" b="0" i="0" u="none" strike="noStrike" cap="none" dirty="0">
                <a:solidFill>
                  <a:srgbClr val="232788"/>
                </a:solidFill>
                <a:latin typeface="Abril Fatface"/>
                <a:ea typeface="Abril Fatface"/>
                <a:cs typeface="Abril Fatface"/>
                <a:sym typeface="Abril Fatface"/>
              </a:rPr>
              <a:t> - </a:t>
            </a:r>
            <a:r>
              <a:rPr lang="en-US" sz="1899" b="0" i="0" u="none" strike="noStrike" cap="none" dirty="0" err="1">
                <a:solidFill>
                  <a:srgbClr val="232788"/>
                </a:solidFill>
                <a:latin typeface="Abril Fatface"/>
                <a:ea typeface="Abril Fatface"/>
                <a:cs typeface="Abril Fatface"/>
                <a:sym typeface="Abril Fatface"/>
              </a:rPr>
              <a:t>ConsEDU</a:t>
            </a:r>
            <a:r>
              <a:rPr lang="en-US" sz="1899" b="0" i="0" u="none" strike="noStrike" cap="none" dirty="0">
                <a:solidFill>
                  <a:srgbClr val="232788"/>
                </a:solidFill>
                <a:latin typeface="Abril Fatface"/>
                <a:ea typeface="Abril Fatface"/>
                <a:cs typeface="Abril Fatface"/>
                <a:sym typeface="Abril Fatface"/>
              </a:rPr>
              <a:t>, SMIS: 339374</a:t>
            </a:r>
            <a:endParaRPr dirty="0"/>
          </a:p>
        </p:txBody>
      </p:sp>
    </p:spTree>
  </p:cSld>
  <p:clrMapOvr>
    <a:masterClrMapping/>
  </p:clrMapOvr>
</p:sld>
</file>

<file path=ppt/theme/theme1.xml><?xml version="1.0" encoding="utf-8"?>
<a:theme xmlns:a="http://schemas.openxmlformats.org/drawingml/2006/main" name="Office Theme">
  <a:themeElements>
    <a:clrScheme name="Office">
      <a:dk1>
        <a:srgbClr val="000000"/>
      </a:dk1>
      <a:lt1>
        <a:srgbClr val="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21</TotalTime>
  <Words>541</Words>
  <Application>Microsoft Office PowerPoint</Application>
  <PresentationFormat>Custom</PresentationFormat>
  <Paragraphs>24</Paragraphs>
  <Slides>7</Slides>
  <Notes>7</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7</vt:i4>
      </vt:variant>
    </vt:vector>
  </HeadingPairs>
  <TitlesOfParts>
    <vt:vector size="13" baseType="lpstr">
      <vt:lpstr>Arial</vt:lpstr>
      <vt:lpstr>Times New Roman</vt:lpstr>
      <vt:lpstr>Calibri</vt:lpstr>
      <vt:lpstr>Ubuntu</vt:lpstr>
      <vt:lpstr>Abril Fatface</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cp:lastModifiedBy>User</cp:lastModifiedBy>
  <cp:revision>4</cp:revision>
  <dcterms:created xsi:type="dcterms:W3CDTF">2006-08-16T00:00:00Z</dcterms:created>
  <dcterms:modified xsi:type="dcterms:W3CDTF">2026-05-15T07:19:02Z</dcterms:modified>
</cp:coreProperties>
</file>